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302" r:id="rId4"/>
    <p:sldId id="269" r:id="rId5"/>
    <p:sldId id="270" r:id="rId6"/>
    <p:sldId id="271" r:id="rId7"/>
    <p:sldId id="272" r:id="rId8"/>
    <p:sldId id="301" r:id="rId9"/>
    <p:sldId id="273" r:id="rId10"/>
    <p:sldId id="274" r:id="rId11"/>
    <p:sldId id="275" r:id="rId12"/>
    <p:sldId id="304" r:id="rId13"/>
    <p:sldId id="276" r:id="rId14"/>
    <p:sldId id="277" r:id="rId15"/>
    <p:sldId id="278" r:id="rId16"/>
    <p:sldId id="279" r:id="rId17"/>
    <p:sldId id="280" r:id="rId18"/>
    <p:sldId id="281" r:id="rId19"/>
    <p:sldId id="282" r:id="rId20"/>
    <p:sldId id="283" r:id="rId21"/>
    <p:sldId id="290" r:id="rId22"/>
    <p:sldId id="291" r:id="rId23"/>
    <p:sldId id="262" r:id="rId24"/>
    <p:sldId id="258" r:id="rId25"/>
    <p:sldId id="259" r:id="rId26"/>
    <p:sldId id="260" r:id="rId27"/>
    <p:sldId id="261" r:id="rId28"/>
    <p:sldId id="263" r:id="rId29"/>
    <p:sldId id="264" r:id="rId30"/>
    <p:sldId id="265" r:id="rId31"/>
    <p:sldId id="266" r:id="rId32"/>
    <p:sldId id="267" r:id="rId33"/>
    <p:sldId id="284" r:id="rId34"/>
    <p:sldId id="285" r:id="rId35"/>
    <p:sldId id="286" r:id="rId36"/>
    <p:sldId id="287" r:id="rId37"/>
    <p:sldId id="289" r:id="rId38"/>
    <p:sldId id="303" r:id="rId39"/>
    <p:sldId id="297" r:id="rId40"/>
    <p:sldId id="298" r:id="rId41"/>
    <p:sldId id="299" r:id="rId42"/>
    <p:sldId id="300" r:id="rId43"/>
    <p:sldId id="28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7FF"/>
    <a:srgbClr val="65B6FF"/>
    <a:srgbClr val="97CDFF"/>
    <a:srgbClr val="FF005A"/>
    <a:srgbClr val="D8023F"/>
    <a:srgbClr val="1C27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F4BB0-1862-3440-8A0D-DE254CD497AE}" v="6" dt="2024-04-29T14:05:28.833"/>
    <p1510:client id="{2B9E6859-6D95-4342-829B-DAF2268BBF2A}" v="222" dt="2024-04-29T00:45:0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anshu@student.ubc.ca" userId="3f0db6c4-fa4f-4dae-8569-abaa8599bb82" providerId="ADAL" clId="{219F4BB0-1862-3440-8A0D-DE254CD497AE}"/>
    <pc:docChg chg="custSel modSld">
      <pc:chgData name="satanshu@student.ubc.ca" userId="3f0db6c4-fa4f-4dae-8569-abaa8599bb82" providerId="ADAL" clId="{219F4BB0-1862-3440-8A0D-DE254CD497AE}" dt="2024-04-29T14:05:28.833" v="5" actId="1076"/>
      <pc:docMkLst>
        <pc:docMk/>
      </pc:docMkLst>
      <pc:sldChg chg="addSp delSp modSp mod">
        <pc:chgData name="satanshu@student.ubc.ca" userId="3f0db6c4-fa4f-4dae-8569-abaa8599bb82" providerId="ADAL" clId="{219F4BB0-1862-3440-8A0D-DE254CD497AE}" dt="2024-04-29T14:05:28.833" v="5" actId="1076"/>
        <pc:sldMkLst>
          <pc:docMk/>
          <pc:sldMk cId="1872259632" sldId="285"/>
        </pc:sldMkLst>
        <pc:picChg chg="del">
          <ac:chgData name="satanshu@student.ubc.ca" userId="3f0db6c4-fa4f-4dae-8569-abaa8599bb82" providerId="ADAL" clId="{219F4BB0-1862-3440-8A0D-DE254CD497AE}" dt="2024-04-29T14:04:52.603" v="0" actId="478"/>
          <ac:picMkLst>
            <pc:docMk/>
            <pc:sldMk cId="1872259632" sldId="285"/>
            <ac:picMk id="3" creationId="{1030FD46-8C50-B7A3-A91B-E95E113DE43F}"/>
          </ac:picMkLst>
        </pc:picChg>
        <pc:picChg chg="add mod">
          <ac:chgData name="satanshu@student.ubc.ca" userId="3f0db6c4-fa4f-4dae-8569-abaa8599bb82" providerId="ADAL" clId="{219F4BB0-1862-3440-8A0D-DE254CD497AE}" dt="2024-04-29T14:05:28.833" v="5" actId="1076"/>
          <ac:picMkLst>
            <pc:docMk/>
            <pc:sldMk cId="1872259632" sldId="285"/>
            <ac:picMk id="4" creationId="{01D71407-F1A3-AB1C-2909-C6874E2B5979}"/>
          </ac:picMkLst>
        </pc:picChg>
      </pc:sldChg>
    </pc:docChg>
  </pc:docChgLst>
  <pc:docChgLst>
    <pc:chgData name="satanshu@student.ubc.ca" userId="3f0db6c4-fa4f-4dae-8569-abaa8599bb82" providerId="ADAL" clId="{2B9E6859-6D95-4342-829B-DAF2268BBF2A}"/>
    <pc:docChg chg="undo custSel addSld modSld sldOrd">
      <pc:chgData name="satanshu@student.ubc.ca" userId="3f0db6c4-fa4f-4dae-8569-abaa8599bb82" providerId="ADAL" clId="{2B9E6859-6D95-4342-829B-DAF2268BBF2A}" dt="2024-04-29T00:45:06.616" v="398" actId="27918"/>
      <pc:docMkLst>
        <pc:docMk/>
      </pc:docMkLst>
      <pc:sldChg chg="addSp delSp modSp mod">
        <pc:chgData name="satanshu@student.ubc.ca" userId="3f0db6c4-fa4f-4dae-8569-abaa8599bb82" providerId="ADAL" clId="{2B9E6859-6D95-4342-829B-DAF2268BBF2A}" dt="2024-04-26T19:59:36.542" v="327" actId="14100"/>
        <pc:sldMkLst>
          <pc:docMk/>
          <pc:sldMk cId="570700333" sldId="256"/>
        </pc:sldMkLst>
        <pc:spChg chg="add mod">
          <ac:chgData name="satanshu@student.ubc.ca" userId="3f0db6c4-fa4f-4dae-8569-abaa8599bb82" providerId="ADAL" clId="{2B9E6859-6D95-4342-829B-DAF2268BBF2A}" dt="2024-04-26T19:59:28.142" v="326" actId="20577"/>
          <ac:spMkLst>
            <pc:docMk/>
            <pc:sldMk cId="570700333" sldId="256"/>
            <ac:spMk id="2" creationId="{2FDFDA34-4947-27EF-FFEA-14C7CF3940F0}"/>
          </ac:spMkLst>
        </pc:spChg>
        <pc:spChg chg="del mod">
          <ac:chgData name="satanshu@student.ubc.ca" userId="3f0db6c4-fa4f-4dae-8569-abaa8599bb82" providerId="ADAL" clId="{2B9E6859-6D95-4342-829B-DAF2268BBF2A}" dt="2024-04-26T18:21:59.949" v="59" actId="478"/>
          <ac:spMkLst>
            <pc:docMk/>
            <pc:sldMk cId="570700333" sldId="256"/>
            <ac:spMk id="2" creationId="{6A2396A6-8EE6-3A6F-34D0-EFAC0AB8ECBF}"/>
          </ac:spMkLst>
        </pc:spChg>
        <pc:spChg chg="del">
          <ac:chgData name="satanshu@student.ubc.ca" userId="3f0db6c4-fa4f-4dae-8569-abaa8599bb82" providerId="ADAL" clId="{2B9E6859-6D95-4342-829B-DAF2268BBF2A}" dt="2024-04-26T18:21:51.343" v="57" actId="478"/>
          <ac:spMkLst>
            <pc:docMk/>
            <pc:sldMk cId="570700333" sldId="256"/>
            <ac:spMk id="3" creationId="{ED2A2762-7923-9842-5448-B5BD022A28A8}"/>
          </ac:spMkLst>
        </pc:spChg>
        <pc:spChg chg="mod">
          <ac:chgData name="satanshu@student.ubc.ca" userId="3f0db6c4-fa4f-4dae-8569-abaa8599bb82" providerId="ADAL" clId="{2B9E6859-6D95-4342-829B-DAF2268BBF2A}" dt="2024-04-26T19:59:36.542" v="327" actId="14100"/>
          <ac:spMkLst>
            <pc:docMk/>
            <pc:sldMk cId="570700333" sldId="256"/>
            <ac:spMk id="10" creationId="{0B743FF4-116C-89E6-04B4-F4F58CA92E6E}"/>
          </ac:spMkLst>
        </pc:spChg>
        <pc:spChg chg="add del mod">
          <ac:chgData name="satanshu@student.ubc.ca" userId="3f0db6c4-fa4f-4dae-8569-abaa8599bb82" providerId="ADAL" clId="{2B9E6859-6D95-4342-829B-DAF2268BBF2A}" dt="2024-04-26T18:21:59.949" v="59" actId="478"/>
          <ac:spMkLst>
            <pc:docMk/>
            <pc:sldMk cId="570700333" sldId="256"/>
            <ac:spMk id="12" creationId="{99732918-8E59-C872-0D59-7BCF354203CC}"/>
          </ac:spMkLst>
        </pc:spChg>
        <pc:spChg chg="add del mod">
          <ac:chgData name="satanshu@student.ubc.ca" userId="3f0db6c4-fa4f-4dae-8569-abaa8599bb82" providerId="ADAL" clId="{2B9E6859-6D95-4342-829B-DAF2268BBF2A}" dt="2024-04-26T18:21:59.949" v="59" actId="478"/>
          <ac:spMkLst>
            <pc:docMk/>
            <pc:sldMk cId="570700333" sldId="256"/>
            <ac:spMk id="13" creationId="{6941B366-F6A7-8CE2-9583-AC98D2E04CA4}"/>
          </ac:spMkLst>
        </pc:spChg>
        <pc:spChg chg="add mod">
          <ac:chgData name="satanshu@student.ubc.ca" userId="3f0db6c4-fa4f-4dae-8569-abaa8599bb82" providerId="ADAL" clId="{2B9E6859-6D95-4342-829B-DAF2268BBF2A}" dt="2024-04-26T18:22:00.515" v="60"/>
          <ac:spMkLst>
            <pc:docMk/>
            <pc:sldMk cId="570700333" sldId="256"/>
            <ac:spMk id="16" creationId="{744CCF7A-99E2-2D43-9CFF-634500A6ACEA}"/>
          </ac:spMkLst>
        </pc:spChg>
        <pc:spChg chg="add mod">
          <ac:chgData name="satanshu@student.ubc.ca" userId="3f0db6c4-fa4f-4dae-8569-abaa8599bb82" providerId="ADAL" clId="{2B9E6859-6D95-4342-829B-DAF2268BBF2A}" dt="2024-04-26T18:22:00.515" v="60"/>
          <ac:spMkLst>
            <pc:docMk/>
            <pc:sldMk cId="570700333" sldId="256"/>
            <ac:spMk id="17" creationId="{CC5ABAC3-C462-FD25-714D-0841EDA69F28}"/>
          </ac:spMkLst>
        </pc:spChg>
        <pc:picChg chg="del">
          <ac:chgData name="satanshu@student.ubc.ca" userId="3f0db6c4-fa4f-4dae-8569-abaa8599bb82" providerId="ADAL" clId="{2B9E6859-6D95-4342-829B-DAF2268BBF2A}" dt="2024-04-26T18:21:51.343" v="57" actId="478"/>
          <ac:picMkLst>
            <pc:docMk/>
            <pc:sldMk cId="570700333" sldId="256"/>
            <ac:picMk id="5" creationId="{C1423047-0E9B-28C0-EAD6-EA785F61D7B0}"/>
          </ac:picMkLst>
        </pc:picChg>
        <pc:picChg chg="del">
          <ac:chgData name="satanshu@student.ubc.ca" userId="3f0db6c4-fa4f-4dae-8569-abaa8599bb82" providerId="ADAL" clId="{2B9E6859-6D95-4342-829B-DAF2268BBF2A}" dt="2024-04-26T18:21:59.949" v="59" actId="478"/>
          <ac:picMkLst>
            <pc:docMk/>
            <pc:sldMk cId="570700333" sldId="256"/>
            <ac:picMk id="6" creationId="{2F2ED826-6759-9637-8433-333138FCE1EF}"/>
          </ac:picMkLst>
        </pc:picChg>
        <pc:picChg chg="add del mod">
          <ac:chgData name="satanshu@student.ubc.ca" userId="3f0db6c4-fa4f-4dae-8569-abaa8599bb82" providerId="ADAL" clId="{2B9E6859-6D95-4342-829B-DAF2268BBF2A}" dt="2024-04-26T18:21:59.949" v="59" actId="478"/>
          <ac:picMkLst>
            <pc:docMk/>
            <pc:sldMk cId="570700333" sldId="256"/>
            <ac:picMk id="9" creationId="{EE782F9C-D3C8-70A4-3D43-EAA54566C4B1}"/>
          </ac:picMkLst>
        </pc:picChg>
        <pc:picChg chg="add del mod">
          <ac:chgData name="satanshu@student.ubc.ca" userId="3f0db6c4-fa4f-4dae-8569-abaa8599bb82" providerId="ADAL" clId="{2B9E6859-6D95-4342-829B-DAF2268BBF2A}" dt="2024-04-26T18:21:59.949" v="59" actId="478"/>
          <ac:picMkLst>
            <pc:docMk/>
            <pc:sldMk cId="570700333" sldId="256"/>
            <ac:picMk id="11" creationId="{E938F1FB-0620-D6E8-17B5-191AA051F69E}"/>
          </ac:picMkLst>
        </pc:picChg>
        <pc:picChg chg="add mod">
          <ac:chgData name="satanshu@student.ubc.ca" userId="3f0db6c4-fa4f-4dae-8569-abaa8599bb82" providerId="ADAL" clId="{2B9E6859-6D95-4342-829B-DAF2268BBF2A}" dt="2024-04-26T18:22:00.515" v="60"/>
          <ac:picMkLst>
            <pc:docMk/>
            <pc:sldMk cId="570700333" sldId="256"/>
            <ac:picMk id="14" creationId="{EAC86824-6A3F-A808-E8E1-4B83C31566BA}"/>
          </ac:picMkLst>
        </pc:picChg>
        <pc:picChg chg="add mod">
          <ac:chgData name="satanshu@student.ubc.ca" userId="3f0db6c4-fa4f-4dae-8569-abaa8599bb82" providerId="ADAL" clId="{2B9E6859-6D95-4342-829B-DAF2268BBF2A}" dt="2024-04-26T18:22:00.515" v="60"/>
          <ac:picMkLst>
            <pc:docMk/>
            <pc:sldMk cId="570700333" sldId="256"/>
            <ac:picMk id="15" creationId="{9564DB18-8A0B-AB10-74A2-0C92A2F5E479}"/>
          </ac:picMkLst>
        </pc:picChg>
        <pc:picChg chg="add mod">
          <ac:chgData name="satanshu@student.ubc.ca" userId="3f0db6c4-fa4f-4dae-8569-abaa8599bb82" providerId="ADAL" clId="{2B9E6859-6D95-4342-829B-DAF2268BBF2A}" dt="2024-04-26T19:28:08.307" v="226" actId="14100"/>
          <ac:picMkLst>
            <pc:docMk/>
            <pc:sldMk cId="570700333" sldId="256"/>
            <ac:picMk id="20" creationId="{0E109DC3-400B-D1AA-7776-CC979BC6C1F8}"/>
          </ac:picMkLst>
        </pc:picChg>
      </pc:sldChg>
      <pc:sldChg chg="addSp delSp modSp mod">
        <pc:chgData name="satanshu@student.ubc.ca" userId="3f0db6c4-fa4f-4dae-8569-abaa8599bb82" providerId="ADAL" clId="{2B9E6859-6D95-4342-829B-DAF2268BBF2A}" dt="2024-04-26T19:28:37.432" v="227"/>
        <pc:sldMkLst>
          <pc:docMk/>
          <pc:sldMk cId="2480757177" sldId="257"/>
        </pc:sldMkLst>
        <pc:spChg chg="del">
          <ac:chgData name="satanshu@student.ubc.ca" userId="3f0db6c4-fa4f-4dae-8569-abaa8599bb82" providerId="ADAL" clId="{2B9E6859-6D95-4342-829B-DAF2268BBF2A}" dt="2024-04-26T18:22:10.809" v="61" actId="478"/>
          <ac:spMkLst>
            <pc:docMk/>
            <pc:sldMk cId="2480757177" sldId="257"/>
            <ac:spMk id="2" creationId="{C4B1D26F-2146-7E9F-1BF0-B1A77738CF22}"/>
          </ac:spMkLst>
        </pc:spChg>
        <pc:spChg chg="del mod">
          <ac:chgData name="satanshu@student.ubc.ca" userId="3f0db6c4-fa4f-4dae-8569-abaa8599bb82" providerId="ADAL" clId="{2B9E6859-6D95-4342-829B-DAF2268BBF2A}" dt="2024-04-26T18:22:10.809" v="61" actId="478"/>
          <ac:spMkLst>
            <pc:docMk/>
            <pc:sldMk cId="2480757177" sldId="257"/>
            <ac:spMk id="9" creationId="{137B905D-2F17-31F1-E578-06AD015B4EEF}"/>
          </ac:spMkLst>
        </pc:spChg>
        <pc:spChg chg="del">
          <ac:chgData name="satanshu@student.ubc.ca" userId="3f0db6c4-fa4f-4dae-8569-abaa8599bb82" providerId="ADAL" clId="{2B9E6859-6D95-4342-829B-DAF2268BBF2A}" dt="2024-04-26T18:22:10.809" v="61" actId="478"/>
          <ac:spMkLst>
            <pc:docMk/>
            <pc:sldMk cId="2480757177" sldId="257"/>
            <ac:spMk id="10" creationId="{A62C163B-ADEE-902D-1BB5-3F575570353C}"/>
          </ac:spMkLst>
        </pc:spChg>
        <pc:spChg chg="add mod">
          <ac:chgData name="satanshu@student.ubc.ca" userId="3f0db6c4-fa4f-4dae-8569-abaa8599bb82" providerId="ADAL" clId="{2B9E6859-6D95-4342-829B-DAF2268BBF2A}" dt="2024-04-26T18:22:11.096" v="62"/>
          <ac:spMkLst>
            <pc:docMk/>
            <pc:sldMk cId="2480757177" sldId="257"/>
            <ac:spMk id="12" creationId="{79EBB58E-B39C-F884-FB1D-168F3FADF99C}"/>
          </ac:spMkLst>
        </pc:spChg>
        <pc:spChg chg="add mod">
          <ac:chgData name="satanshu@student.ubc.ca" userId="3f0db6c4-fa4f-4dae-8569-abaa8599bb82" providerId="ADAL" clId="{2B9E6859-6D95-4342-829B-DAF2268BBF2A}" dt="2024-04-26T18:22:11.096" v="62"/>
          <ac:spMkLst>
            <pc:docMk/>
            <pc:sldMk cId="2480757177" sldId="257"/>
            <ac:spMk id="13" creationId="{23791472-26FC-2240-9773-68DD5777DEEA}"/>
          </ac:spMkLst>
        </pc:spChg>
        <pc:picChg chg="add mod">
          <ac:chgData name="satanshu@student.ubc.ca" userId="3f0db6c4-fa4f-4dae-8569-abaa8599bb82" providerId="ADAL" clId="{2B9E6859-6D95-4342-829B-DAF2268BBF2A}" dt="2024-04-26T18:22:11.096" v="62"/>
          <ac:picMkLst>
            <pc:docMk/>
            <pc:sldMk cId="2480757177" sldId="257"/>
            <ac:picMk id="3" creationId="{402B8CFF-0003-291E-3B11-26BEF7F6F409}"/>
          </ac:picMkLst>
        </pc:picChg>
        <pc:picChg chg="del">
          <ac:chgData name="satanshu@student.ubc.ca" userId="3f0db6c4-fa4f-4dae-8569-abaa8599bb82" providerId="ADAL" clId="{2B9E6859-6D95-4342-829B-DAF2268BBF2A}" dt="2024-04-26T18:22:10.809" v="61" actId="478"/>
          <ac:picMkLst>
            <pc:docMk/>
            <pc:sldMk cId="2480757177" sldId="257"/>
            <ac:picMk id="7" creationId="{DE355A60-F2FE-B293-DF65-F5CA50033C09}"/>
          </ac:picMkLst>
        </pc:picChg>
        <pc:picChg chg="del">
          <ac:chgData name="satanshu@student.ubc.ca" userId="3f0db6c4-fa4f-4dae-8569-abaa8599bb82" providerId="ADAL" clId="{2B9E6859-6D95-4342-829B-DAF2268BBF2A}" dt="2024-04-26T18:22:10.809" v="61" actId="478"/>
          <ac:picMkLst>
            <pc:docMk/>
            <pc:sldMk cId="2480757177" sldId="257"/>
            <ac:picMk id="8" creationId="{CF8FD579-908A-A22A-F946-C0DB85C548D2}"/>
          </ac:picMkLst>
        </pc:picChg>
        <pc:picChg chg="add mod">
          <ac:chgData name="satanshu@student.ubc.ca" userId="3f0db6c4-fa4f-4dae-8569-abaa8599bb82" providerId="ADAL" clId="{2B9E6859-6D95-4342-829B-DAF2268BBF2A}" dt="2024-04-26T18:22:11.096" v="62"/>
          <ac:picMkLst>
            <pc:docMk/>
            <pc:sldMk cId="2480757177" sldId="257"/>
            <ac:picMk id="11" creationId="{AAD8B419-80EB-9F24-91C0-39BFD2DD78C2}"/>
          </ac:picMkLst>
        </pc:picChg>
        <pc:picChg chg="add mod">
          <ac:chgData name="satanshu@student.ubc.ca" userId="3f0db6c4-fa4f-4dae-8569-abaa8599bb82" providerId="ADAL" clId="{2B9E6859-6D95-4342-829B-DAF2268BBF2A}" dt="2024-04-26T19:28:37.432" v="227"/>
          <ac:picMkLst>
            <pc:docMk/>
            <pc:sldMk cId="2480757177" sldId="257"/>
            <ac:picMk id="15" creationId="{C27A02EF-D312-54A8-5074-02E12B8C9B51}"/>
          </ac:picMkLst>
        </pc:picChg>
      </pc:sldChg>
      <pc:sldChg chg="addSp delSp modSp mod">
        <pc:chgData name="satanshu@student.ubc.ca" userId="3f0db6c4-fa4f-4dae-8569-abaa8599bb82" providerId="ADAL" clId="{2B9E6859-6D95-4342-829B-DAF2268BBF2A}" dt="2024-04-26T19:29:08.989" v="250"/>
        <pc:sldMkLst>
          <pc:docMk/>
          <pc:sldMk cId="385963202" sldId="258"/>
        </pc:sldMkLst>
        <pc:spChg chg="del">
          <ac:chgData name="satanshu@student.ubc.ca" userId="3f0db6c4-fa4f-4dae-8569-abaa8599bb82" providerId="ADAL" clId="{2B9E6859-6D95-4342-829B-DAF2268BBF2A}" dt="2024-04-26T18:24:15.565" v="98" actId="478"/>
          <ac:spMkLst>
            <pc:docMk/>
            <pc:sldMk cId="385963202" sldId="258"/>
            <ac:spMk id="5" creationId="{AC452544-B4BF-75A5-6E6F-7A594B5F3E80}"/>
          </ac:spMkLst>
        </pc:spChg>
        <pc:spChg chg="del mod">
          <ac:chgData name="satanshu@student.ubc.ca" userId="3f0db6c4-fa4f-4dae-8569-abaa8599bb82" providerId="ADAL" clId="{2B9E6859-6D95-4342-829B-DAF2268BBF2A}" dt="2024-04-26T18:24:15.565" v="98" actId="478"/>
          <ac:spMkLst>
            <pc:docMk/>
            <pc:sldMk cId="385963202" sldId="258"/>
            <ac:spMk id="8" creationId="{891CCD53-CCC6-76CF-F701-2A96C7E86AA5}"/>
          </ac:spMkLst>
        </pc:spChg>
        <pc:spChg chg="del">
          <ac:chgData name="satanshu@student.ubc.ca" userId="3f0db6c4-fa4f-4dae-8569-abaa8599bb82" providerId="ADAL" clId="{2B9E6859-6D95-4342-829B-DAF2268BBF2A}" dt="2024-04-26T18:24:15.565" v="98" actId="478"/>
          <ac:spMkLst>
            <pc:docMk/>
            <pc:sldMk cId="385963202" sldId="258"/>
            <ac:spMk id="9" creationId="{D68E7BAD-3256-DBD2-8B74-92C49648FE92}"/>
          </ac:spMkLst>
        </pc:spChg>
        <pc:spChg chg="add mod">
          <ac:chgData name="satanshu@student.ubc.ca" userId="3f0db6c4-fa4f-4dae-8569-abaa8599bb82" providerId="ADAL" clId="{2B9E6859-6D95-4342-829B-DAF2268BBF2A}" dt="2024-04-26T18:24:15.759" v="99"/>
          <ac:spMkLst>
            <pc:docMk/>
            <pc:sldMk cId="385963202" sldId="258"/>
            <ac:spMk id="11" creationId="{F855D899-97C4-FE42-6E27-F333D9B2C569}"/>
          </ac:spMkLst>
        </pc:spChg>
        <pc:spChg chg="add mod">
          <ac:chgData name="satanshu@student.ubc.ca" userId="3f0db6c4-fa4f-4dae-8569-abaa8599bb82" providerId="ADAL" clId="{2B9E6859-6D95-4342-829B-DAF2268BBF2A}" dt="2024-04-26T18:24:15.759" v="99"/>
          <ac:spMkLst>
            <pc:docMk/>
            <pc:sldMk cId="385963202" sldId="258"/>
            <ac:spMk id="12" creationId="{DC0A768B-0D2E-3EA1-EC4D-9BDBD6C2EA65}"/>
          </ac:spMkLst>
        </pc:spChg>
        <pc:picChg chg="del">
          <ac:chgData name="satanshu@student.ubc.ca" userId="3f0db6c4-fa4f-4dae-8569-abaa8599bb82" providerId="ADAL" clId="{2B9E6859-6D95-4342-829B-DAF2268BBF2A}" dt="2024-04-26T18:24:15.565" v="98" actId="478"/>
          <ac:picMkLst>
            <pc:docMk/>
            <pc:sldMk cId="385963202" sldId="258"/>
            <ac:picMk id="2" creationId="{8C5100C6-D005-5BD1-1043-96FC5CEB1222}"/>
          </ac:picMkLst>
        </pc:picChg>
        <pc:picChg chg="del">
          <ac:chgData name="satanshu@student.ubc.ca" userId="3f0db6c4-fa4f-4dae-8569-abaa8599bb82" providerId="ADAL" clId="{2B9E6859-6D95-4342-829B-DAF2268BBF2A}" dt="2024-04-26T18:24:15.565" v="98" actId="478"/>
          <ac:picMkLst>
            <pc:docMk/>
            <pc:sldMk cId="385963202" sldId="258"/>
            <ac:picMk id="4" creationId="{0EACB0C6-DBD6-9B6B-7306-F39DEA5293C6}"/>
          </ac:picMkLst>
        </pc:picChg>
        <pc:picChg chg="add mod">
          <ac:chgData name="satanshu@student.ubc.ca" userId="3f0db6c4-fa4f-4dae-8569-abaa8599bb82" providerId="ADAL" clId="{2B9E6859-6D95-4342-829B-DAF2268BBF2A}" dt="2024-04-26T18:24:15.759" v="99"/>
          <ac:picMkLst>
            <pc:docMk/>
            <pc:sldMk cId="385963202" sldId="258"/>
            <ac:picMk id="6" creationId="{B6A9C131-B92F-5116-DB9B-E8D5D06269CA}"/>
          </ac:picMkLst>
        </pc:picChg>
        <pc:picChg chg="add mod">
          <ac:chgData name="satanshu@student.ubc.ca" userId="3f0db6c4-fa4f-4dae-8569-abaa8599bb82" providerId="ADAL" clId="{2B9E6859-6D95-4342-829B-DAF2268BBF2A}" dt="2024-04-26T18:24:15.759" v="99"/>
          <ac:picMkLst>
            <pc:docMk/>
            <pc:sldMk cId="385963202" sldId="258"/>
            <ac:picMk id="10" creationId="{E7541A20-DAB4-2276-C1D3-94A3A52C0C3F}"/>
          </ac:picMkLst>
        </pc:picChg>
        <pc:picChg chg="add mod">
          <ac:chgData name="satanshu@student.ubc.ca" userId="3f0db6c4-fa4f-4dae-8569-abaa8599bb82" providerId="ADAL" clId="{2B9E6859-6D95-4342-829B-DAF2268BBF2A}" dt="2024-04-26T19:29:08.989" v="250"/>
          <ac:picMkLst>
            <pc:docMk/>
            <pc:sldMk cId="385963202" sldId="258"/>
            <ac:picMk id="14" creationId="{4145DDAD-22F0-4495-35CE-8F80C381550E}"/>
          </ac:picMkLst>
        </pc:picChg>
      </pc:sldChg>
      <pc:sldChg chg="addSp delSp modSp mod">
        <pc:chgData name="satanshu@student.ubc.ca" userId="3f0db6c4-fa4f-4dae-8569-abaa8599bb82" providerId="ADAL" clId="{2B9E6859-6D95-4342-829B-DAF2268BBF2A}" dt="2024-04-26T19:29:10.285" v="251"/>
        <pc:sldMkLst>
          <pc:docMk/>
          <pc:sldMk cId="4140184361" sldId="259"/>
        </pc:sldMkLst>
        <pc:spChg chg="del">
          <ac:chgData name="satanshu@student.ubc.ca" userId="3f0db6c4-fa4f-4dae-8569-abaa8599bb82" providerId="ADAL" clId="{2B9E6859-6D95-4342-829B-DAF2268BBF2A}" dt="2024-04-26T18:24:19.337" v="100" actId="478"/>
          <ac:spMkLst>
            <pc:docMk/>
            <pc:sldMk cId="4140184361" sldId="259"/>
            <ac:spMk id="2" creationId="{DA0831AC-AFDB-6CFE-577B-8F161221A20C}"/>
          </ac:spMkLst>
        </pc:spChg>
        <pc:spChg chg="del mod">
          <ac:chgData name="satanshu@student.ubc.ca" userId="3f0db6c4-fa4f-4dae-8569-abaa8599bb82" providerId="ADAL" clId="{2B9E6859-6D95-4342-829B-DAF2268BBF2A}" dt="2024-04-26T18:24:19.337" v="100" actId="478"/>
          <ac:spMkLst>
            <pc:docMk/>
            <pc:sldMk cId="4140184361" sldId="259"/>
            <ac:spMk id="8" creationId="{37CE7CF6-F3A8-CE4D-1DF3-91EC3C9AC1D8}"/>
          </ac:spMkLst>
        </pc:spChg>
        <pc:spChg chg="del">
          <ac:chgData name="satanshu@student.ubc.ca" userId="3f0db6c4-fa4f-4dae-8569-abaa8599bb82" providerId="ADAL" clId="{2B9E6859-6D95-4342-829B-DAF2268BBF2A}" dt="2024-04-26T18:24:19.337" v="100" actId="478"/>
          <ac:spMkLst>
            <pc:docMk/>
            <pc:sldMk cId="4140184361" sldId="259"/>
            <ac:spMk id="9" creationId="{8D2DAC46-26A8-13D4-0B1B-179108B93AC1}"/>
          </ac:spMkLst>
        </pc:spChg>
        <pc:spChg chg="add mod">
          <ac:chgData name="satanshu@student.ubc.ca" userId="3f0db6c4-fa4f-4dae-8569-abaa8599bb82" providerId="ADAL" clId="{2B9E6859-6D95-4342-829B-DAF2268BBF2A}" dt="2024-04-26T18:24:19.528" v="101"/>
          <ac:spMkLst>
            <pc:docMk/>
            <pc:sldMk cId="4140184361" sldId="259"/>
            <ac:spMk id="11" creationId="{39CC5357-6B66-D9A4-4B6D-9ACF713AFB8A}"/>
          </ac:spMkLst>
        </pc:spChg>
        <pc:spChg chg="add mod">
          <ac:chgData name="satanshu@student.ubc.ca" userId="3f0db6c4-fa4f-4dae-8569-abaa8599bb82" providerId="ADAL" clId="{2B9E6859-6D95-4342-829B-DAF2268BBF2A}" dt="2024-04-26T18:24:19.528" v="101"/>
          <ac:spMkLst>
            <pc:docMk/>
            <pc:sldMk cId="4140184361" sldId="259"/>
            <ac:spMk id="12" creationId="{8CD52FA7-5091-E2AB-05C9-15BFFA17D128}"/>
          </ac:spMkLst>
        </pc:spChg>
        <pc:picChg chg="add mod">
          <ac:chgData name="satanshu@student.ubc.ca" userId="3f0db6c4-fa4f-4dae-8569-abaa8599bb82" providerId="ADAL" clId="{2B9E6859-6D95-4342-829B-DAF2268BBF2A}" dt="2024-04-26T18:24:19.528" v="101"/>
          <ac:picMkLst>
            <pc:docMk/>
            <pc:sldMk cId="4140184361" sldId="259"/>
            <ac:picMk id="3" creationId="{E70EE48A-CF36-0379-5819-6CFA9396AD27}"/>
          </ac:picMkLst>
        </pc:picChg>
        <pc:picChg chg="del">
          <ac:chgData name="satanshu@student.ubc.ca" userId="3f0db6c4-fa4f-4dae-8569-abaa8599bb82" providerId="ADAL" clId="{2B9E6859-6D95-4342-829B-DAF2268BBF2A}" dt="2024-04-26T18:24:19.337" v="100" actId="478"/>
          <ac:picMkLst>
            <pc:docMk/>
            <pc:sldMk cId="4140184361" sldId="259"/>
            <ac:picMk id="4" creationId="{D225C3ED-5558-21A6-72E4-345BA9338C24}"/>
          </ac:picMkLst>
        </pc:picChg>
        <pc:picChg chg="del">
          <ac:chgData name="satanshu@student.ubc.ca" userId="3f0db6c4-fa4f-4dae-8569-abaa8599bb82" providerId="ADAL" clId="{2B9E6859-6D95-4342-829B-DAF2268BBF2A}" dt="2024-04-26T18:24:19.337" v="100" actId="478"/>
          <ac:picMkLst>
            <pc:docMk/>
            <pc:sldMk cId="4140184361" sldId="259"/>
            <ac:picMk id="7" creationId="{3D16E430-D31C-D5CE-19F8-8D61A9020573}"/>
          </ac:picMkLst>
        </pc:picChg>
        <pc:picChg chg="add mod">
          <ac:chgData name="satanshu@student.ubc.ca" userId="3f0db6c4-fa4f-4dae-8569-abaa8599bb82" providerId="ADAL" clId="{2B9E6859-6D95-4342-829B-DAF2268BBF2A}" dt="2024-04-26T18:24:19.528" v="101"/>
          <ac:picMkLst>
            <pc:docMk/>
            <pc:sldMk cId="4140184361" sldId="259"/>
            <ac:picMk id="10" creationId="{139A890B-1D91-1DCB-BF8A-86FDE7B7FD4D}"/>
          </ac:picMkLst>
        </pc:picChg>
        <pc:picChg chg="add mod">
          <ac:chgData name="satanshu@student.ubc.ca" userId="3f0db6c4-fa4f-4dae-8569-abaa8599bb82" providerId="ADAL" clId="{2B9E6859-6D95-4342-829B-DAF2268BBF2A}" dt="2024-04-26T19:29:10.285" v="251"/>
          <ac:picMkLst>
            <pc:docMk/>
            <pc:sldMk cId="4140184361" sldId="259"/>
            <ac:picMk id="14" creationId="{5020349F-430A-E253-1692-9B57A503F02C}"/>
          </ac:picMkLst>
        </pc:picChg>
      </pc:sldChg>
      <pc:sldChg chg="addSp delSp modSp mod">
        <pc:chgData name="satanshu@student.ubc.ca" userId="3f0db6c4-fa4f-4dae-8569-abaa8599bb82" providerId="ADAL" clId="{2B9E6859-6D95-4342-829B-DAF2268BBF2A}" dt="2024-04-26T19:29:12.750" v="252"/>
        <pc:sldMkLst>
          <pc:docMk/>
          <pc:sldMk cId="2863704567" sldId="260"/>
        </pc:sldMkLst>
        <pc:spChg chg="del">
          <ac:chgData name="satanshu@student.ubc.ca" userId="3f0db6c4-fa4f-4dae-8569-abaa8599bb82" providerId="ADAL" clId="{2B9E6859-6D95-4342-829B-DAF2268BBF2A}" dt="2024-04-26T18:24:25.762" v="102" actId="478"/>
          <ac:spMkLst>
            <pc:docMk/>
            <pc:sldMk cId="2863704567" sldId="260"/>
            <ac:spMk id="2" creationId="{FF804097-39FA-1305-4C39-8230D5E1A6FF}"/>
          </ac:spMkLst>
        </pc:spChg>
        <pc:spChg chg="del mod">
          <ac:chgData name="satanshu@student.ubc.ca" userId="3f0db6c4-fa4f-4dae-8569-abaa8599bb82" providerId="ADAL" clId="{2B9E6859-6D95-4342-829B-DAF2268BBF2A}" dt="2024-04-26T18:24:25.762" v="102" actId="478"/>
          <ac:spMkLst>
            <pc:docMk/>
            <pc:sldMk cId="2863704567" sldId="260"/>
            <ac:spMk id="8" creationId="{BD0EDD05-71CC-0025-40D4-7E0F5498BF0F}"/>
          </ac:spMkLst>
        </pc:spChg>
        <pc:spChg chg="del">
          <ac:chgData name="satanshu@student.ubc.ca" userId="3f0db6c4-fa4f-4dae-8569-abaa8599bb82" providerId="ADAL" clId="{2B9E6859-6D95-4342-829B-DAF2268BBF2A}" dt="2024-04-26T18:24:25.762" v="102" actId="478"/>
          <ac:spMkLst>
            <pc:docMk/>
            <pc:sldMk cId="2863704567" sldId="260"/>
            <ac:spMk id="9" creationId="{69CE7A06-CD9C-7116-B10B-0137CD850CC6}"/>
          </ac:spMkLst>
        </pc:spChg>
        <pc:spChg chg="add mod">
          <ac:chgData name="satanshu@student.ubc.ca" userId="3f0db6c4-fa4f-4dae-8569-abaa8599bb82" providerId="ADAL" clId="{2B9E6859-6D95-4342-829B-DAF2268BBF2A}" dt="2024-04-26T18:24:25.925" v="103"/>
          <ac:spMkLst>
            <pc:docMk/>
            <pc:sldMk cId="2863704567" sldId="260"/>
            <ac:spMk id="12" creationId="{1FE4EDDC-3C9A-15D6-3DD6-DE306DB3AA85}"/>
          </ac:spMkLst>
        </pc:spChg>
        <pc:spChg chg="add mod">
          <ac:chgData name="satanshu@student.ubc.ca" userId="3f0db6c4-fa4f-4dae-8569-abaa8599bb82" providerId="ADAL" clId="{2B9E6859-6D95-4342-829B-DAF2268BBF2A}" dt="2024-04-26T18:24:25.925" v="103"/>
          <ac:spMkLst>
            <pc:docMk/>
            <pc:sldMk cId="2863704567" sldId="260"/>
            <ac:spMk id="13" creationId="{15526F39-5D04-EC3C-960E-A77696FBECF7}"/>
          </ac:spMkLst>
        </pc:spChg>
        <pc:picChg chg="add mod">
          <ac:chgData name="satanshu@student.ubc.ca" userId="3f0db6c4-fa4f-4dae-8569-abaa8599bb82" providerId="ADAL" clId="{2B9E6859-6D95-4342-829B-DAF2268BBF2A}" dt="2024-04-26T18:24:25.925" v="103"/>
          <ac:picMkLst>
            <pc:docMk/>
            <pc:sldMk cId="2863704567" sldId="260"/>
            <ac:picMk id="3" creationId="{897B3D5B-8B6F-48C5-713F-3AFD25F79CA3}"/>
          </ac:picMkLst>
        </pc:picChg>
        <pc:picChg chg="del">
          <ac:chgData name="satanshu@student.ubc.ca" userId="3f0db6c4-fa4f-4dae-8569-abaa8599bb82" providerId="ADAL" clId="{2B9E6859-6D95-4342-829B-DAF2268BBF2A}" dt="2024-04-26T18:24:25.762" v="102" actId="478"/>
          <ac:picMkLst>
            <pc:docMk/>
            <pc:sldMk cId="2863704567" sldId="260"/>
            <ac:picMk id="4" creationId="{ADE4A2DC-8252-854A-1D63-DD52A7E90D8A}"/>
          </ac:picMkLst>
        </pc:picChg>
        <pc:picChg chg="del">
          <ac:chgData name="satanshu@student.ubc.ca" userId="3f0db6c4-fa4f-4dae-8569-abaa8599bb82" providerId="ADAL" clId="{2B9E6859-6D95-4342-829B-DAF2268BBF2A}" dt="2024-04-26T18:24:25.762" v="102" actId="478"/>
          <ac:picMkLst>
            <pc:docMk/>
            <pc:sldMk cId="2863704567" sldId="260"/>
            <ac:picMk id="7" creationId="{1A385996-2CE3-8FE0-0C1E-040969749981}"/>
          </ac:picMkLst>
        </pc:picChg>
        <pc:picChg chg="add mod">
          <ac:chgData name="satanshu@student.ubc.ca" userId="3f0db6c4-fa4f-4dae-8569-abaa8599bb82" providerId="ADAL" clId="{2B9E6859-6D95-4342-829B-DAF2268BBF2A}" dt="2024-04-26T18:24:25.925" v="103"/>
          <ac:picMkLst>
            <pc:docMk/>
            <pc:sldMk cId="2863704567" sldId="260"/>
            <ac:picMk id="10" creationId="{1DE956AC-D250-EDFE-4E74-6A97F39A387E}"/>
          </ac:picMkLst>
        </pc:picChg>
        <pc:picChg chg="add mod">
          <ac:chgData name="satanshu@student.ubc.ca" userId="3f0db6c4-fa4f-4dae-8569-abaa8599bb82" providerId="ADAL" clId="{2B9E6859-6D95-4342-829B-DAF2268BBF2A}" dt="2024-04-26T19:29:12.750" v="252"/>
          <ac:picMkLst>
            <pc:docMk/>
            <pc:sldMk cId="2863704567" sldId="260"/>
            <ac:picMk id="15" creationId="{A9197B67-0946-7462-5288-9C1B3535E9FB}"/>
          </ac:picMkLst>
        </pc:picChg>
      </pc:sldChg>
      <pc:sldChg chg="addSp delSp modSp mod">
        <pc:chgData name="satanshu@student.ubc.ca" userId="3f0db6c4-fa4f-4dae-8569-abaa8599bb82" providerId="ADAL" clId="{2B9E6859-6D95-4342-829B-DAF2268BBF2A}" dt="2024-04-26T19:29:14.016" v="253"/>
        <pc:sldMkLst>
          <pc:docMk/>
          <pc:sldMk cId="190504196" sldId="261"/>
        </pc:sldMkLst>
        <pc:spChg chg="del">
          <ac:chgData name="satanshu@student.ubc.ca" userId="3f0db6c4-fa4f-4dae-8569-abaa8599bb82" providerId="ADAL" clId="{2B9E6859-6D95-4342-829B-DAF2268BBF2A}" dt="2024-04-26T18:24:29.212" v="104" actId="478"/>
          <ac:spMkLst>
            <pc:docMk/>
            <pc:sldMk cId="190504196" sldId="261"/>
            <ac:spMk id="5" creationId="{3285FA36-F4D5-0272-5752-9C183FB7CDB3}"/>
          </ac:spMkLst>
        </pc:spChg>
        <pc:spChg chg="del mod">
          <ac:chgData name="satanshu@student.ubc.ca" userId="3f0db6c4-fa4f-4dae-8569-abaa8599bb82" providerId="ADAL" clId="{2B9E6859-6D95-4342-829B-DAF2268BBF2A}" dt="2024-04-26T18:24:29.212" v="104" actId="478"/>
          <ac:spMkLst>
            <pc:docMk/>
            <pc:sldMk cId="190504196" sldId="261"/>
            <ac:spMk id="8" creationId="{234D72AA-55FE-B539-DEC6-93B678775AD5}"/>
          </ac:spMkLst>
        </pc:spChg>
        <pc:spChg chg="del">
          <ac:chgData name="satanshu@student.ubc.ca" userId="3f0db6c4-fa4f-4dae-8569-abaa8599bb82" providerId="ADAL" clId="{2B9E6859-6D95-4342-829B-DAF2268BBF2A}" dt="2024-04-26T18:24:29.212" v="104" actId="478"/>
          <ac:spMkLst>
            <pc:docMk/>
            <pc:sldMk cId="190504196" sldId="261"/>
            <ac:spMk id="9" creationId="{57FC7DAE-C235-478E-BF29-9F5BA8907B13}"/>
          </ac:spMkLst>
        </pc:spChg>
        <pc:spChg chg="add mod">
          <ac:chgData name="satanshu@student.ubc.ca" userId="3f0db6c4-fa4f-4dae-8569-abaa8599bb82" providerId="ADAL" clId="{2B9E6859-6D95-4342-829B-DAF2268BBF2A}" dt="2024-04-26T18:24:29.389" v="105"/>
          <ac:spMkLst>
            <pc:docMk/>
            <pc:sldMk cId="190504196" sldId="261"/>
            <ac:spMk id="12" creationId="{DF2170DD-7FA8-1075-85B8-99BE25FEDA27}"/>
          </ac:spMkLst>
        </pc:spChg>
        <pc:spChg chg="add mod">
          <ac:chgData name="satanshu@student.ubc.ca" userId="3f0db6c4-fa4f-4dae-8569-abaa8599bb82" providerId="ADAL" clId="{2B9E6859-6D95-4342-829B-DAF2268BBF2A}" dt="2024-04-26T18:24:29.389" v="105"/>
          <ac:spMkLst>
            <pc:docMk/>
            <pc:sldMk cId="190504196" sldId="261"/>
            <ac:spMk id="13" creationId="{50453DC4-D315-07A0-EEFF-B0F17F7273D6}"/>
          </ac:spMkLst>
        </pc:spChg>
        <pc:picChg chg="del">
          <ac:chgData name="satanshu@student.ubc.ca" userId="3f0db6c4-fa4f-4dae-8569-abaa8599bb82" providerId="ADAL" clId="{2B9E6859-6D95-4342-829B-DAF2268BBF2A}" dt="2024-04-26T18:24:29.212" v="104" actId="478"/>
          <ac:picMkLst>
            <pc:docMk/>
            <pc:sldMk cId="190504196" sldId="261"/>
            <ac:picMk id="2" creationId="{3F469DE0-2CC4-1CE2-BA8A-EC237E9A48FF}"/>
          </ac:picMkLst>
        </pc:picChg>
        <pc:picChg chg="add mod">
          <ac:chgData name="satanshu@student.ubc.ca" userId="3f0db6c4-fa4f-4dae-8569-abaa8599bb82" providerId="ADAL" clId="{2B9E6859-6D95-4342-829B-DAF2268BBF2A}" dt="2024-04-26T18:24:29.389" v="105"/>
          <ac:picMkLst>
            <pc:docMk/>
            <pc:sldMk cId="190504196" sldId="261"/>
            <ac:picMk id="6" creationId="{DEB85C0E-1C63-9507-A299-B8FC8F39EF78}"/>
          </ac:picMkLst>
        </pc:picChg>
        <pc:picChg chg="del">
          <ac:chgData name="satanshu@student.ubc.ca" userId="3f0db6c4-fa4f-4dae-8569-abaa8599bb82" providerId="ADAL" clId="{2B9E6859-6D95-4342-829B-DAF2268BBF2A}" dt="2024-04-26T18:24:29.212" v="104" actId="478"/>
          <ac:picMkLst>
            <pc:docMk/>
            <pc:sldMk cId="190504196" sldId="261"/>
            <ac:picMk id="7" creationId="{08F05A1C-E219-1FF9-B190-FDAFC7956D16}"/>
          </ac:picMkLst>
        </pc:picChg>
        <pc:picChg chg="add mod">
          <ac:chgData name="satanshu@student.ubc.ca" userId="3f0db6c4-fa4f-4dae-8569-abaa8599bb82" providerId="ADAL" clId="{2B9E6859-6D95-4342-829B-DAF2268BBF2A}" dt="2024-04-26T18:24:29.389" v="105"/>
          <ac:picMkLst>
            <pc:docMk/>
            <pc:sldMk cId="190504196" sldId="261"/>
            <ac:picMk id="10" creationId="{F1349AFF-F1A2-397B-0C3F-01FFCE8999FB}"/>
          </ac:picMkLst>
        </pc:picChg>
        <pc:picChg chg="add mod">
          <ac:chgData name="satanshu@student.ubc.ca" userId="3f0db6c4-fa4f-4dae-8569-abaa8599bb82" providerId="ADAL" clId="{2B9E6859-6D95-4342-829B-DAF2268BBF2A}" dt="2024-04-26T19:29:14.016" v="253"/>
          <ac:picMkLst>
            <pc:docMk/>
            <pc:sldMk cId="190504196" sldId="261"/>
            <ac:picMk id="15" creationId="{2D17124D-E3D0-3BB7-62FE-0308520770DD}"/>
          </ac:picMkLst>
        </pc:picChg>
      </pc:sldChg>
      <pc:sldChg chg="addSp delSp modSp mod">
        <pc:chgData name="satanshu@student.ubc.ca" userId="3f0db6c4-fa4f-4dae-8569-abaa8599bb82" providerId="ADAL" clId="{2B9E6859-6D95-4342-829B-DAF2268BBF2A}" dt="2024-04-26T19:29:08.081" v="249"/>
        <pc:sldMkLst>
          <pc:docMk/>
          <pc:sldMk cId="4097207038" sldId="262"/>
        </pc:sldMkLst>
        <pc:spChg chg="add del mod">
          <ac:chgData name="satanshu@student.ubc.ca" userId="3f0db6c4-fa4f-4dae-8569-abaa8599bb82" providerId="ADAL" clId="{2B9E6859-6D95-4342-829B-DAF2268BBF2A}" dt="2024-04-26T18:24:09.393" v="96" actId="478"/>
          <ac:spMkLst>
            <pc:docMk/>
            <pc:sldMk cId="4097207038" sldId="262"/>
            <ac:spMk id="9" creationId="{C81AFA63-1DD3-DC48-1B69-D2F96441682E}"/>
          </ac:spMkLst>
        </pc:spChg>
        <pc:spChg chg="add del mod">
          <ac:chgData name="satanshu@student.ubc.ca" userId="3f0db6c4-fa4f-4dae-8569-abaa8599bb82" providerId="ADAL" clId="{2B9E6859-6D95-4342-829B-DAF2268BBF2A}" dt="2024-04-26T18:24:09.393" v="96" actId="478"/>
          <ac:spMkLst>
            <pc:docMk/>
            <pc:sldMk cId="4097207038" sldId="262"/>
            <ac:spMk id="10" creationId="{0B8B1642-046E-6C5E-4FAB-B0CD59FC6635}"/>
          </ac:spMkLst>
        </pc:spChg>
        <pc:spChg chg="del">
          <ac:chgData name="satanshu@student.ubc.ca" userId="3f0db6c4-fa4f-4dae-8569-abaa8599bb82" providerId="ADAL" clId="{2B9E6859-6D95-4342-829B-DAF2268BBF2A}" dt="2024-04-26T18:24:09.393" v="96" actId="478"/>
          <ac:spMkLst>
            <pc:docMk/>
            <pc:sldMk cId="4097207038" sldId="262"/>
            <ac:spMk id="11" creationId="{11E3F8F9-8048-2E52-93F0-01A609269286}"/>
          </ac:spMkLst>
        </pc:spChg>
        <pc:spChg chg="add mod">
          <ac:chgData name="satanshu@student.ubc.ca" userId="3f0db6c4-fa4f-4dae-8569-abaa8599bb82" providerId="ADAL" clId="{2B9E6859-6D95-4342-829B-DAF2268BBF2A}" dt="2024-04-26T18:24:09.931" v="97"/>
          <ac:spMkLst>
            <pc:docMk/>
            <pc:sldMk cId="4097207038" sldId="262"/>
            <ac:spMk id="14" creationId="{CDF66AC6-E2EB-F460-9E65-3A88A4F53C8D}"/>
          </ac:spMkLst>
        </pc:spChg>
        <pc:spChg chg="add mod">
          <ac:chgData name="satanshu@student.ubc.ca" userId="3f0db6c4-fa4f-4dae-8569-abaa8599bb82" providerId="ADAL" clId="{2B9E6859-6D95-4342-829B-DAF2268BBF2A}" dt="2024-04-26T18:24:09.931" v="97"/>
          <ac:spMkLst>
            <pc:docMk/>
            <pc:sldMk cId="4097207038" sldId="262"/>
            <ac:spMk id="15" creationId="{5899402B-797A-F98F-1533-097734571D58}"/>
          </ac:spMkLst>
        </pc:spChg>
        <pc:picChg chg="del">
          <ac:chgData name="satanshu@student.ubc.ca" userId="3f0db6c4-fa4f-4dae-8569-abaa8599bb82" providerId="ADAL" clId="{2B9E6859-6D95-4342-829B-DAF2268BBF2A}" dt="2024-04-26T17:33:40.378" v="11" actId="478"/>
          <ac:picMkLst>
            <pc:docMk/>
            <pc:sldMk cId="4097207038" sldId="262"/>
            <ac:picMk id="5" creationId="{D1870063-173B-0ABC-59DA-1706520E8EE9}"/>
          </ac:picMkLst>
        </pc:picChg>
        <pc:picChg chg="del">
          <ac:chgData name="satanshu@student.ubc.ca" userId="3f0db6c4-fa4f-4dae-8569-abaa8599bb82" providerId="ADAL" clId="{2B9E6859-6D95-4342-829B-DAF2268BBF2A}" dt="2024-04-26T17:33:40.378" v="11" actId="478"/>
          <ac:picMkLst>
            <pc:docMk/>
            <pc:sldMk cId="4097207038" sldId="262"/>
            <ac:picMk id="6" creationId="{B4380911-0F1A-6EE2-9C90-B7E398363270}"/>
          </ac:picMkLst>
        </pc:picChg>
        <pc:picChg chg="add del mod">
          <ac:chgData name="satanshu@student.ubc.ca" userId="3f0db6c4-fa4f-4dae-8569-abaa8599bb82" providerId="ADAL" clId="{2B9E6859-6D95-4342-829B-DAF2268BBF2A}" dt="2024-04-26T18:24:09.393" v="96" actId="478"/>
          <ac:picMkLst>
            <pc:docMk/>
            <pc:sldMk cId="4097207038" sldId="262"/>
            <ac:picMk id="7" creationId="{F534323A-33FC-63BB-1D16-3E9DD1ED5940}"/>
          </ac:picMkLst>
        </pc:picChg>
        <pc:picChg chg="add del mod">
          <ac:chgData name="satanshu@student.ubc.ca" userId="3f0db6c4-fa4f-4dae-8569-abaa8599bb82" providerId="ADAL" clId="{2B9E6859-6D95-4342-829B-DAF2268BBF2A}" dt="2024-04-26T18:24:09.393" v="96" actId="478"/>
          <ac:picMkLst>
            <pc:docMk/>
            <pc:sldMk cId="4097207038" sldId="262"/>
            <ac:picMk id="8" creationId="{E1A32785-F3EE-01B1-C8C7-6C6C65A6B77F}"/>
          </ac:picMkLst>
        </pc:picChg>
        <pc:picChg chg="add mod">
          <ac:chgData name="satanshu@student.ubc.ca" userId="3f0db6c4-fa4f-4dae-8569-abaa8599bb82" providerId="ADAL" clId="{2B9E6859-6D95-4342-829B-DAF2268BBF2A}" dt="2024-04-26T18:24:09.931" v="97"/>
          <ac:picMkLst>
            <pc:docMk/>
            <pc:sldMk cId="4097207038" sldId="262"/>
            <ac:picMk id="12" creationId="{19A81E8F-02D2-F528-7454-D28D175E5B5E}"/>
          </ac:picMkLst>
        </pc:picChg>
        <pc:picChg chg="add mod">
          <ac:chgData name="satanshu@student.ubc.ca" userId="3f0db6c4-fa4f-4dae-8569-abaa8599bb82" providerId="ADAL" clId="{2B9E6859-6D95-4342-829B-DAF2268BBF2A}" dt="2024-04-26T18:24:09.931" v="97"/>
          <ac:picMkLst>
            <pc:docMk/>
            <pc:sldMk cId="4097207038" sldId="262"/>
            <ac:picMk id="13" creationId="{45E6A1C3-9DD7-4109-9FC2-FA4C65EABBB2}"/>
          </ac:picMkLst>
        </pc:picChg>
        <pc:picChg chg="add mod">
          <ac:chgData name="satanshu@student.ubc.ca" userId="3f0db6c4-fa4f-4dae-8569-abaa8599bb82" providerId="ADAL" clId="{2B9E6859-6D95-4342-829B-DAF2268BBF2A}" dt="2024-04-26T19:29:08.081" v="249"/>
          <ac:picMkLst>
            <pc:docMk/>
            <pc:sldMk cId="4097207038" sldId="262"/>
            <ac:picMk id="17" creationId="{5E55CFFC-AC8B-11F4-7D9E-C8EA00FC51E1}"/>
          </ac:picMkLst>
        </pc:picChg>
      </pc:sldChg>
      <pc:sldChg chg="addSp delSp modSp mod">
        <pc:chgData name="satanshu@student.ubc.ca" userId="3f0db6c4-fa4f-4dae-8569-abaa8599bb82" providerId="ADAL" clId="{2B9E6859-6D95-4342-829B-DAF2268BBF2A}" dt="2024-04-26T19:29:14.848" v="254"/>
        <pc:sldMkLst>
          <pc:docMk/>
          <pc:sldMk cId="3308321695" sldId="263"/>
        </pc:sldMkLst>
        <pc:spChg chg="del">
          <ac:chgData name="satanshu@student.ubc.ca" userId="3f0db6c4-fa4f-4dae-8569-abaa8599bb82" providerId="ADAL" clId="{2B9E6859-6D95-4342-829B-DAF2268BBF2A}" dt="2024-04-26T18:24:32.645" v="106" actId="478"/>
          <ac:spMkLst>
            <pc:docMk/>
            <pc:sldMk cId="3308321695" sldId="263"/>
            <ac:spMk id="4" creationId="{792F7C67-DDB7-8A12-C921-20AC42B6706E}"/>
          </ac:spMkLst>
        </pc:spChg>
        <pc:spChg chg="del mod">
          <ac:chgData name="satanshu@student.ubc.ca" userId="3f0db6c4-fa4f-4dae-8569-abaa8599bb82" providerId="ADAL" clId="{2B9E6859-6D95-4342-829B-DAF2268BBF2A}" dt="2024-04-26T18:24:32.645" v="106" actId="478"/>
          <ac:spMkLst>
            <pc:docMk/>
            <pc:sldMk cId="3308321695" sldId="263"/>
            <ac:spMk id="8" creationId="{E670BE73-0C51-1D1E-7CA1-C0970303244B}"/>
          </ac:spMkLst>
        </pc:spChg>
        <pc:spChg chg="del">
          <ac:chgData name="satanshu@student.ubc.ca" userId="3f0db6c4-fa4f-4dae-8569-abaa8599bb82" providerId="ADAL" clId="{2B9E6859-6D95-4342-829B-DAF2268BBF2A}" dt="2024-04-26T18:24:32.645" v="106" actId="478"/>
          <ac:spMkLst>
            <pc:docMk/>
            <pc:sldMk cId="3308321695" sldId="263"/>
            <ac:spMk id="9" creationId="{86CD450D-FADE-90E7-714E-A5C0A50F8E51}"/>
          </ac:spMkLst>
        </pc:spChg>
        <pc:spChg chg="add mod">
          <ac:chgData name="satanshu@student.ubc.ca" userId="3f0db6c4-fa4f-4dae-8569-abaa8599bb82" providerId="ADAL" clId="{2B9E6859-6D95-4342-829B-DAF2268BBF2A}" dt="2024-04-26T18:24:32.738" v="107"/>
          <ac:spMkLst>
            <pc:docMk/>
            <pc:sldMk cId="3308321695" sldId="263"/>
            <ac:spMk id="11" creationId="{2FA9A845-D6E7-8280-7151-AF86A8C009B7}"/>
          </ac:spMkLst>
        </pc:spChg>
        <pc:spChg chg="add mod">
          <ac:chgData name="satanshu@student.ubc.ca" userId="3f0db6c4-fa4f-4dae-8569-abaa8599bb82" providerId="ADAL" clId="{2B9E6859-6D95-4342-829B-DAF2268BBF2A}" dt="2024-04-26T18:24:32.738" v="107"/>
          <ac:spMkLst>
            <pc:docMk/>
            <pc:sldMk cId="3308321695" sldId="263"/>
            <ac:spMk id="12" creationId="{9F0C1113-442F-F901-0EB4-DEFF550BB2CD}"/>
          </ac:spMkLst>
        </pc:spChg>
        <pc:picChg chg="del">
          <ac:chgData name="satanshu@student.ubc.ca" userId="3f0db6c4-fa4f-4dae-8569-abaa8599bb82" providerId="ADAL" clId="{2B9E6859-6D95-4342-829B-DAF2268BBF2A}" dt="2024-04-26T18:24:32.645" v="106" actId="478"/>
          <ac:picMkLst>
            <pc:docMk/>
            <pc:sldMk cId="3308321695" sldId="263"/>
            <ac:picMk id="2" creationId="{EC8FAF86-E598-2426-05AC-1FF8C44C8E8F}"/>
          </ac:picMkLst>
        </pc:picChg>
        <pc:picChg chg="add mod">
          <ac:chgData name="satanshu@student.ubc.ca" userId="3f0db6c4-fa4f-4dae-8569-abaa8599bb82" providerId="ADAL" clId="{2B9E6859-6D95-4342-829B-DAF2268BBF2A}" dt="2024-04-26T18:24:32.738" v="107"/>
          <ac:picMkLst>
            <pc:docMk/>
            <pc:sldMk cId="3308321695" sldId="263"/>
            <ac:picMk id="5" creationId="{54ED7E68-400F-1A7D-9659-13B448FD7288}"/>
          </ac:picMkLst>
        </pc:picChg>
        <pc:picChg chg="del">
          <ac:chgData name="satanshu@student.ubc.ca" userId="3f0db6c4-fa4f-4dae-8569-abaa8599bb82" providerId="ADAL" clId="{2B9E6859-6D95-4342-829B-DAF2268BBF2A}" dt="2024-04-26T18:24:32.645" v="106" actId="478"/>
          <ac:picMkLst>
            <pc:docMk/>
            <pc:sldMk cId="3308321695" sldId="263"/>
            <ac:picMk id="7" creationId="{F6CB088F-0ADF-B542-E4E1-2962E9470634}"/>
          </ac:picMkLst>
        </pc:picChg>
        <pc:picChg chg="add mod">
          <ac:chgData name="satanshu@student.ubc.ca" userId="3f0db6c4-fa4f-4dae-8569-abaa8599bb82" providerId="ADAL" clId="{2B9E6859-6D95-4342-829B-DAF2268BBF2A}" dt="2024-04-26T18:24:32.738" v="107"/>
          <ac:picMkLst>
            <pc:docMk/>
            <pc:sldMk cId="3308321695" sldId="263"/>
            <ac:picMk id="10" creationId="{3FB51257-3491-55E5-08B1-647372E70545}"/>
          </ac:picMkLst>
        </pc:picChg>
        <pc:picChg chg="add mod">
          <ac:chgData name="satanshu@student.ubc.ca" userId="3f0db6c4-fa4f-4dae-8569-abaa8599bb82" providerId="ADAL" clId="{2B9E6859-6D95-4342-829B-DAF2268BBF2A}" dt="2024-04-26T19:29:14.848" v="254"/>
          <ac:picMkLst>
            <pc:docMk/>
            <pc:sldMk cId="3308321695" sldId="263"/>
            <ac:picMk id="14" creationId="{559DEAA7-F494-82FB-DCB2-E45ADE3EC5F6}"/>
          </ac:picMkLst>
        </pc:picChg>
      </pc:sldChg>
      <pc:sldChg chg="addSp delSp modSp mod">
        <pc:chgData name="satanshu@student.ubc.ca" userId="3f0db6c4-fa4f-4dae-8569-abaa8599bb82" providerId="ADAL" clId="{2B9E6859-6D95-4342-829B-DAF2268BBF2A}" dt="2024-04-26T19:29:17.816" v="255"/>
        <pc:sldMkLst>
          <pc:docMk/>
          <pc:sldMk cId="1810435720" sldId="264"/>
        </pc:sldMkLst>
        <pc:spChg chg="del">
          <ac:chgData name="satanshu@student.ubc.ca" userId="3f0db6c4-fa4f-4dae-8569-abaa8599bb82" providerId="ADAL" clId="{2B9E6859-6D95-4342-829B-DAF2268BBF2A}" dt="2024-04-26T18:24:39.582" v="108" actId="478"/>
          <ac:spMkLst>
            <pc:docMk/>
            <pc:sldMk cId="1810435720" sldId="264"/>
            <ac:spMk id="5" creationId="{1B7ED492-C2E7-DF7B-8475-35BD1EF417B2}"/>
          </ac:spMkLst>
        </pc:spChg>
        <pc:spChg chg="del mod">
          <ac:chgData name="satanshu@student.ubc.ca" userId="3f0db6c4-fa4f-4dae-8569-abaa8599bb82" providerId="ADAL" clId="{2B9E6859-6D95-4342-829B-DAF2268BBF2A}" dt="2024-04-26T18:24:39.582" v="108" actId="478"/>
          <ac:spMkLst>
            <pc:docMk/>
            <pc:sldMk cId="1810435720" sldId="264"/>
            <ac:spMk id="8" creationId="{57DC92CE-0A0B-9822-D8F5-6B51374C8D16}"/>
          </ac:spMkLst>
        </pc:spChg>
        <pc:spChg chg="del">
          <ac:chgData name="satanshu@student.ubc.ca" userId="3f0db6c4-fa4f-4dae-8569-abaa8599bb82" providerId="ADAL" clId="{2B9E6859-6D95-4342-829B-DAF2268BBF2A}" dt="2024-04-26T18:24:41.672" v="110" actId="478"/>
          <ac:spMkLst>
            <pc:docMk/>
            <pc:sldMk cId="1810435720" sldId="264"/>
            <ac:spMk id="9" creationId="{91302AA9-8F3D-D365-6FF5-83C5345FE888}"/>
          </ac:spMkLst>
        </pc:spChg>
        <pc:spChg chg="add mod">
          <ac:chgData name="satanshu@student.ubc.ca" userId="3f0db6c4-fa4f-4dae-8569-abaa8599bb82" providerId="ADAL" clId="{2B9E6859-6D95-4342-829B-DAF2268BBF2A}" dt="2024-04-26T18:24:39.854" v="109"/>
          <ac:spMkLst>
            <pc:docMk/>
            <pc:sldMk cId="1810435720" sldId="264"/>
            <ac:spMk id="11" creationId="{F1B85B67-6636-16BD-8D47-8BD3B4E43771}"/>
          </ac:spMkLst>
        </pc:spChg>
        <pc:spChg chg="add mod">
          <ac:chgData name="satanshu@student.ubc.ca" userId="3f0db6c4-fa4f-4dae-8569-abaa8599bb82" providerId="ADAL" clId="{2B9E6859-6D95-4342-829B-DAF2268BBF2A}" dt="2024-04-26T18:24:39.854" v="109"/>
          <ac:spMkLst>
            <pc:docMk/>
            <pc:sldMk cId="1810435720" sldId="264"/>
            <ac:spMk id="12" creationId="{235462B4-7ED5-D794-F2EA-B3521E7139D5}"/>
          </ac:spMkLst>
        </pc:spChg>
        <pc:picChg chg="del">
          <ac:chgData name="satanshu@student.ubc.ca" userId="3f0db6c4-fa4f-4dae-8569-abaa8599bb82" providerId="ADAL" clId="{2B9E6859-6D95-4342-829B-DAF2268BBF2A}" dt="2024-04-26T18:24:39.582" v="108" actId="478"/>
          <ac:picMkLst>
            <pc:docMk/>
            <pc:sldMk cId="1810435720" sldId="264"/>
            <ac:picMk id="2" creationId="{7FA1468B-A10E-8E18-BAF7-417CBE0D86D0}"/>
          </ac:picMkLst>
        </pc:picChg>
        <pc:picChg chg="del">
          <ac:chgData name="satanshu@student.ubc.ca" userId="3f0db6c4-fa4f-4dae-8569-abaa8599bb82" providerId="ADAL" clId="{2B9E6859-6D95-4342-829B-DAF2268BBF2A}" dt="2024-04-26T18:24:39.582" v="108" actId="478"/>
          <ac:picMkLst>
            <pc:docMk/>
            <pc:sldMk cId="1810435720" sldId="264"/>
            <ac:picMk id="3" creationId="{25D30CF9-DA9D-EA58-6C1A-EEDE1E00A55F}"/>
          </ac:picMkLst>
        </pc:picChg>
        <pc:picChg chg="add mod">
          <ac:chgData name="satanshu@student.ubc.ca" userId="3f0db6c4-fa4f-4dae-8569-abaa8599bb82" providerId="ADAL" clId="{2B9E6859-6D95-4342-829B-DAF2268BBF2A}" dt="2024-04-26T18:24:39.854" v="109"/>
          <ac:picMkLst>
            <pc:docMk/>
            <pc:sldMk cId="1810435720" sldId="264"/>
            <ac:picMk id="6" creationId="{F739AD4C-5A98-196A-48DE-1DCEBC73ADCA}"/>
          </ac:picMkLst>
        </pc:picChg>
        <pc:picChg chg="add mod">
          <ac:chgData name="satanshu@student.ubc.ca" userId="3f0db6c4-fa4f-4dae-8569-abaa8599bb82" providerId="ADAL" clId="{2B9E6859-6D95-4342-829B-DAF2268BBF2A}" dt="2024-04-26T18:24:39.854" v="109"/>
          <ac:picMkLst>
            <pc:docMk/>
            <pc:sldMk cId="1810435720" sldId="264"/>
            <ac:picMk id="10" creationId="{2DAB7B4D-D77C-0127-6347-2F6881E14C00}"/>
          </ac:picMkLst>
        </pc:picChg>
        <pc:picChg chg="add mod">
          <ac:chgData name="satanshu@student.ubc.ca" userId="3f0db6c4-fa4f-4dae-8569-abaa8599bb82" providerId="ADAL" clId="{2B9E6859-6D95-4342-829B-DAF2268BBF2A}" dt="2024-04-26T19:29:17.816" v="255"/>
          <ac:picMkLst>
            <pc:docMk/>
            <pc:sldMk cId="1810435720" sldId="264"/>
            <ac:picMk id="14" creationId="{5A4D7B84-034A-FC13-B8AF-0C5F769A9CDC}"/>
          </ac:picMkLst>
        </pc:picChg>
      </pc:sldChg>
      <pc:sldChg chg="addSp delSp modSp mod">
        <pc:chgData name="satanshu@student.ubc.ca" userId="3f0db6c4-fa4f-4dae-8569-abaa8599bb82" providerId="ADAL" clId="{2B9E6859-6D95-4342-829B-DAF2268BBF2A}" dt="2024-04-26T19:29:18.793" v="256"/>
        <pc:sldMkLst>
          <pc:docMk/>
          <pc:sldMk cId="1451469902" sldId="265"/>
        </pc:sldMkLst>
        <pc:spChg chg="del">
          <ac:chgData name="satanshu@student.ubc.ca" userId="3f0db6c4-fa4f-4dae-8569-abaa8599bb82" providerId="ADAL" clId="{2B9E6859-6D95-4342-829B-DAF2268BBF2A}" dt="2024-04-26T18:24:45.016" v="111" actId="478"/>
          <ac:spMkLst>
            <pc:docMk/>
            <pc:sldMk cId="1451469902" sldId="265"/>
            <ac:spMk id="4" creationId="{DE008E16-DEB6-5D64-0E52-774B8DE314B2}"/>
          </ac:spMkLst>
        </pc:spChg>
        <pc:spChg chg="del mod">
          <ac:chgData name="satanshu@student.ubc.ca" userId="3f0db6c4-fa4f-4dae-8569-abaa8599bb82" providerId="ADAL" clId="{2B9E6859-6D95-4342-829B-DAF2268BBF2A}" dt="2024-04-26T18:24:45.016" v="111" actId="478"/>
          <ac:spMkLst>
            <pc:docMk/>
            <pc:sldMk cId="1451469902" sldId="265"/>
            <ac:spMk id="8" creationId="{68E3BCFC-108C-A5F7-9BDD-49DEA4433370}"/>
          </ac:spMkLst>
        </pc:spChg>
        <pc:spChg chg="del">
          <ac:chgData name="satanshu@student.ubc.ca" userId="3f0db6c4-fa4f-4dae-8569-abaa8599bb82" providerId="ADAL" clId="{2B9E6859-6D95-4342-829B-DAF2268BBF2A}" dt="2024-04-26T18:24:45.016" v="111" actId="478"/>
          <ac:spMkLst>
            <pc:docMk/>
            <pc:sldMk cId="1451469902" sldId="265"/>
            <ac:spMk id="9" creationId="{0A795394-6D49-61DB-9FC0-10A1806FD91D}"/>
          </ac:spMkLst>
        </pc:spChg>
        <pc:spChg chg="add mod">
          <ac:chgData name="satanshu@student.ubc.ca" userId="3f0db6c4-fa4f-4dae-8569-abaa8599bb82" providerId="ADAL" clId="{2B9E6859-6D95-4342-829B-DAF2268BBF2A}" dt="2024-04-26T18:24:45.888" v="112"/>
          <ac:spMkLst>
            <pc:docMk/>
            <pc:sldMk cId="1451469902" sldId="265"/>
            <ac:spMk id="11" creationId="{6DAE4649-61C6-C94E-7F66-B144F1D072A8}"/>
          </ac:spMkLst>
        </pc:spChg>
        <pc:spChg chg="add mod">
          <ac:chgData name="satanshu@student.ubc.ca" userId="3f0db6c4-fa4f-4dae-8569-abaa8599bb82" providerId="ADAL" clId="{2B9E6859-6D95-4342-829B-DAF2268BBF2A}" dt="2024-04-26T18:24:45.888" v="112"/>
          <ac:spMkLst>
            <pc:docMk/>
            <pc:sldMk cId="1451469902" sldId="265"/>
            <ac:spMk id="12" creationId="{A2797CF0-FFD9-A01B-26A7-3525B53FF58A}"/>
          </ac:spMkLst>
        </pc:spChg>
        <pc:picChg chg="del">
          <ac:chgData name="satanshu@student.ubc.ca" userId="3f0db6c4-fa4f-4dae-8569-abaa8599bb82" providerId="ADAL" clId="{2B9E6859-6D95-4342-829B-DAF2268BBF2A}" dt="2024-04-26T18:24:45.016" v="111" actId="478"/>
          <ac:picMkLst>
            <pc:docMk/>
            <pc:sldMk cId="1451469902" sldId="265"/>
            <ac:picMk id="2" creationId="{CF147597-A8EA-CEFC-1D22-D8C4078FCBFC}"/>
          </ac:picMkLst>
        </pc:picChg>
        <pc:picChg chg="add mod">
          <ac:chgData name="satanshu@student.ubc.ca" userId="3f0db6c4-fa4f-4dae-8569-abaa8599bb82" providerId="ADAL" clId="{2B9E6859-6D95-4342-829B-DAF2268BBF2A}" dt="2024-04-26T18:24:45.888" v="112"/>
          <ac:picMkLst>
            <pc:docMk/>
            <pc:sldMk cId="1451469902" sldId="265"/>
            <ac:picMk id="5" creationId="{DB850674-E697-6EC7-92A0-6B3030E00F9F}"/>
          </ac:picMkLst>
        </pc:picChg>
        <pc:picChg chg="del">
          <ac:chgData name="satanshu@student.ubc.ca" userId="3f0db6c4-fa4f-4dae-8569-abaa8599bb82" providerId="ADAL" clId="{2B9E6859-6D95-4342-829B-DAF2268BBF2A}" dt="2024-04-26T18:24:45.016" v="111" actId="478"/>
          <ac:picMkLst>
            <pc:docMk/>
            <pc:sldMk cId="1451469902" sldId="265"/>
            <ac:picMk id="7" creationId="{CC2DA44A-695D-50D0-6257-19F6AFBF4CD9}"/>
          </ac:picMkLst>
        </pc:picChg>
        <pc:picChg chg="add mod">
          <ac:chgData name="satanshu@student.ubc.ca" userId="3f0db6c4-fa4f-4dae-8569-abaa8599bb82" providerId="ADAL" clId="{2B9E6859-6D95-4342-829B-DAF2268BBF2A}" dt="2024-04-26T18:24:45.888" v="112"/>
          <ac:picMkLst>
            <pc:docMk/>
            <pc:sldMk cId="1451469902" sldId="265"/>
            <ac:picMk id="10" creationId="{B68B9BDC-C362-9EAA-9292-761C2C117F39}"/>
          </ac:picMkLst>
        </pc:picChg>
        <pc:picChg chg="add mod">
          <ac:chgData name="satanshu@student.ubc.ca" userId="3f0db6c4-fa4f-4dae-8569-abaa8599bb82" providerId="ADAL" clId="{2B9E6859-6D95-4342-829B-DAF2268BBF2A}" dt="2024-04-26T19:29:18.793" v="256"/>
          <ac:picMkLst>
            <pc:docMk/>
            <pc:sldMk cId="1451469902" sldId="265"/>
            <ac:picMk id="14" creationId="{6C01B63F-4E0F-64E3-5CC6-0E7521EB79F1}"/>
          </ac:picMkLst>
        </pc:picChg>
      </pc:sldChg>
      <pc:sldChg chg="addSp delSp modSp mod">
        <pc:chgData name="satanshu@student.ubc.ca" userId="3f0db6c4-fa4f-4dae-8569-abaa8599bb82" providerId="ADAL" clId="{2B9E6859-6D95-4342-829B-DAF2268BBF2A}" dt="2024-04-26T19:29:20.151" v="257"/>
        <pc:sldMkLst>
          <pc:docMk/>
          <pc:sldMk cId="2277559464" sldId="266"/>
        </pc:sldMkLst>
        <pc:spChg chg="del">
          <ac:chgData name="satanshu@student.ubc.ca" userId="3f0db6c4-fa4f-4dae-8569-abaa8599bb82" providerId="ADAL" clId="{2B9E6859-6D95-4342-829B-DAF2268BBF2A}" dt="2024-04-26T18:24:50.287" v="113" actId="478"/>
          <ac:spMkLst>
            <pc:docMk/>
            <pc:sldMk cId="2277559464" sldId="266"/>
            <ac:spMk id="4" creationId="{75D455B0-1320-D959-22E3-352315E0EBC9}"/>
          </ac:spMkLst>
        </pc:spChg>
        <pc:spChg chg="del mod">
          <ac:chgData name="satanshu@student.ubc.ca" userId="3f0db6c4-fa4f-4dae-8569-abaa8599bb82" providerId="ADAL" clId="{2B9E6859-6D95-4342-829B-DAF2268BBF2A}" dt="2024-04-26T18:24:50.287" v="113" actId="478"/>
          <ac:spMkLst>
            <pc:docMk/>
            <pc:sldMk cId="2277559464" sldId="266"/>
            <ac:spMk id="8" creationId="{494AB335-392C-8B99-E6A9-C5748EC266DD}"/>
          </ac:spMkLst>
        </pc:spChg>
        <pc:spChg chg="del">
          <ac:chgData name="satanshu@student.ubc.ca" userId="3f0db6c4-fa4f-4dae-8569-abaa8599bb82" providerId="ADAL" clId="{2B9E6859-6D95-4342-829B-DAF2268BBF2A}" dt="2024-04-26T18:24:50.287" v="113" actId="478"/>
          <ac:spMkLst>
            <pc:docMk/>
            <pc:sldMk cId="2277559464" sldId="266"/>
            <ac:spMk id="9" creationId="{784DB7B9-E708-A69B-422C-C72B024364D9}"/>
          </ac:spMkLst>
        </pc:spChg>
        <pc:spChg chg="add mod">
          <ac:chgData name="satanshu@student.ubc.ca" userId="3f0db6c4-fa4f-4dae-8569-abaa8599bb82" providerId="ADAL" clId="{2B9E6859-6D95-4342-829B-DAF2268BBF2A}" dt="2024-04-26T18:24:50.455" v="114"/>
          <ac:spMkLst>
            <pc:docMk/>
            <pc:sldMk cId="2277559464" sldId="266"/>
            <ac:spMk id="11" creationId="{640670C4-D7DB-B501-71E7-CD45D18AB875}"/>
          </ac:spMkLst>
        </pc:spChg>
        <pc:spChg chg="add mod">
          <ac:chgData name="satanshu@student.ubc.ca" userId="3f0db6c4-fa4f-4dae-8569-abaa8599bb82" providerId="ADAL" clId="{2B9E6859-6D95-4342-829B-DAF2268BBF2A}" dt="2024-04-26T18:24:50.455" v="114"/>
          <ac:spMkLst>
            <pc:docMk/>
            <pc:sldMk cId="2277559464" sldId="266"/>
            <ac:spMk id="12" creationId="{5686FC4E-C658-E2E8-7D17-EE802325102A}"/>
          </ac:spMkLst>
        </pc:spChg>
        <pc:picChg chg="del">
          <ac:chgData name="satanshu@student.ubc.ca" userId="3f0db6c4-fa4f-4dae-8569-abaa8599bb82" providerId="ADAL" clId="{2B9E6859-6D95-4342-829B-DAF2268BBF2A}" dt="2024-04-26T18:24:50.287" v="113" actId="478"/>
          <ac:picMkLst>
            <pc:docMk/>
            <pc:sldMk cId="2277559464" sldId="266"/>
            <ac:picMk id="2" creationId="{739AC70E-0021-F0C4-478F-D5F564C9587D}"/>
          </ac:picMkLst>
        </pc:picChg>
        <pc:picChg chg="add mod">
          <ac:chgData name="satanshu@student.ubc.ca" userId="3f0db6c4-fa4f-4dae-8569-abaa8599bb82" providerId="ADAL" clId="{2B9E6859-6D95-4342-829B-DAF2268BBF2A}" dt="2024-04-26T18:24:50.455" v="114"/>
          <ac:picMkLst>
            <pc:docMk/>
            <pc:sldMk cId="2277559464" sldId="266"/>
            <ac:picMk id="5" creationId="{DCF3E4B9-6A25-D48D-91E2-DB86A2397BE7}"/>
          </ac:picMkLst>
        </pc:picChg>
        <pc:picChg chg="del">
          <ac:chgData name="satanshu@student.ubc.ca" userId="3f0db6c4-fa4f-4dae-8569-abaa8599bb82" providerId="ADAL" clId="{2B9E6859-6D95-4342-829B-DAF2268BBF2A}" dt="2024-04-26T18:24:50.287" v="113" actId="478"/>
          <ac:picMkLst>
            <pc:docMk/>
            <pc:sldMk cId="2277559464" sldId="266"/>
            <ac:picMk id="7" creationId="{C9B40863-1E64-1598-C4DE-3AB0AE1196D7}"/>
          </ac:picMkLst>
        </pc:picChg>
        <pc:picChg chg="add mod">
          <ac:chgData name="satanshu@student.ubc.ca" userId="3f0db6c4-fa4f-4dae-8569-abaa8599bb82" providerId="ADAL" clId="{2B9E6859-6D95-4342-829B-DAF2268BBF2A}" dt="2024-04-26T18:24:50.455" v="114"/>
          <ac:picMkLst>
            <pc:docMk/>
            <pc:sldMk cId="2277559464" sldId="266"/>
            <ac:picMk id="10" creationId="{0BDD2B70-27F6-0657-A6B2-E83137F0E107}"/>
          </ac:picMkLst>
        </pc:picChg>
        <pc:picChg chg="add mod">
          <ac:chgData name="satanshu@student.ubc.ca" userId="3f0db6c4-fa4f-4dae-8569-abaa8599bb82" providerId="ADAL" clId="{2B9E6859-6D95-4342-829B-DAF2268BBF2A}" dt="2024-04-26T19:29:20.151" v="257"/>
          <ac:picMkLst>
            <pc:docMk/>
            <pc:sldMk cId="2277559464" sldId="266"/>
            <ac:picMk id="14" creationId="{1FE2DEDC-C9E2-870D-92C3-63347B2970CF}"/>
          </ac:picMkLst>
        </pc:picChg>
      </pc:sldChg>
      <pc:sldChg chg="addSp delSp modSp mod">
        <pc:chgData name="satanshu@student.ubc.ca" userId="3f0db6c4-fa4f-4dae-8569-abaa8599bb82" providerId="ADAL" clId="{2B9E6859-6D95-4342-829B-DAF2268BBF2A}" dt="2024-04-26T19:29:21.964" v="258"/>
        <pc:sldMkLst>
          <pc:docMk/>
          <pc:sldMk cId="1350078180" sldId="267"/>
        </pc:sldMkLst>
        <pc:spChg chg="del">
          <ac:chgData name="satanshu@student.ubc.ca" userId="3f0db6c4-fa4f-4dae-8569-abaa8599bb82" providerId="ADAL" clId="{2B9E6859-6D95-4342-829B-DAF2268BBF2A}" dt="2024-04-26T18:24:53.622" v="115" actId="478"/>
          <ac:spMkLst>
            <pc:docMk/>
            <pc:sldMk cId="1350078180" sldId="267"/>
            <ac:spMk id="4" creationId="{53D211CE-47D7-3218-1CAD-AB9769097D1F}"/>
          </ac:spMkLst>
        </pc:spChg>
        <pc:spChg chg="del mod">
          <ac:chgData name="satanshu@student.ubc.ca" userId="3f0db6c4-fa4f-4dae-8569-abaa8599bb82" providerId="ADAL" clId="{2B9E6859-6D95-4342-829B-DAF2268BBF2A}" dt="2024-04-26T18:24:53.622" v="115" actId="478"/>
          <ac:spMkLst>
            <pc:docMk/>
            <pc:sldMk cId="1350078180" sldId="267"/>
            <ac:spMk id="8" creationId="{17CDCC38-3350-C27E-B847-16390E650E58}"/>
          </ac:spMkLst>
        </pc:spChg>
        <pc:spChg chg="del">
          <ac:chgData name="satanshu@student.ubc.ca" userId="3f0db6c4-fa4f-4dae-8569-abaa8599bb82" providerId="ADAL" clId="{2B9E6859-6D95-4342-829B-DAF2268BBF2A}" dt="2024-04-26T18:24:53.622" v="115" actId="478"/>
          <ac:spMkLst>
            <pc:docMk/>
            <pc:sldMk cId="1350078180" sldId="267"/>
            <ac:spMk id="9" creationId="{C7B9ED46-042A-9F6A-121D-8C3AB990C13D}"/>
          </ac:spMkLst>
        </pc:spChg>
        <pc:spChg chg="add mod">
          <ac:chgData name="satanshu@student.ubc.ca" userId="3f0db6c4-fa4f-4dae-8569-abaa8599bb82" providerId="ADAL" clId="{2B9E6859-6D95-4342-829B-DAF2268BBF2A}" dt="2024-04-26T18:24:53.838" v="116"/>
          <ac:spMkLst>
            <pc:docMk/>
            <pc:sldMk cId="1350078180" sldId="267"/>
            <ac:spMk id="11" creationId="{CCD64592-9B13-618E-8CA9-B05B605B83D2}"/>
          </ac:spMkLst>
        </pc:spChg>
        <pc:spChg chg="add mod">
          <ac:chgData name="satanshu@student.ubc.ca" userId="3f0db6c4-fa4f-4dae-8569-abaa8599bb82" providerId="ADAL" clId="{2B9E6859-6D95-4342-829B-DAF2268BBF2A}" dt="2024-04-26T18:24:53.838" v="116"/>
          <ac:spMkLst>
            <pc:docMk/>
            <pc:sldMk cId="1350078180" sldId="267"/>
            <ac:spMk id="12" creationId="{FBD454AE-472D-82DA-921C-766C5FB2D41D}"/>
          </ac:spMkLst>
        </pc:spChg>
        <pc:picChg chg="del">
          <ac:chgData name="satanshu@student.ubc.ca" userId="3f0db6c4-fa4f-4dae-8569-abaa8599bb82" providerId="ADAL" clId="{2B9E6859-6D95-4342-829B-DAF2268BBF2A}" dt="2024-04-26T18:24:53.622" v="115" actId="478"/>
          <ac:picMkLst>
            <pc:docMk/>
            <pc:sldMk cId="1350078180" sldId="267"/>
            <ac:picMk id="2" creationId="{9A3AED7A-C28C-C180-94E0-D469CE0D46E6}"/>
          </ac:picMkLst>
        </pc:picChg>
        <pc:picChg chg="add mod">
          <ac:chgData name="satanshu@student.ubc.ca" userId="3f0db6c4-fa4f-4dae-8569-abaa8599bb82" providerId="ADAL" clId="{2B9E6859-6D95-4342-829B-DAF2268BBF2A}" dt="2024-04-26T18:24:53.838" v="116"/>
          <ac:picMkLst>
            <pc:docMk/>
            <pc:sldMk cId="1350078180" sldId="267"/>
            <ac:picMk id="5" creationId="{13E84AF4-E20A-3AD6-2BAA-DEE523CC80BC}"/>
          </ac:picMkLst>
        </pc:picChg>
        <pc:picChg chg="del">
          <ac:chgData name="satanshu@student.ubc.ca" userId="3f0db6c4-fa4f-4dae-8569-abaa8599bb82" providerId="ADAL" clId="{2B9E6859-6D95-4342-829B-DAF2268BBF2A}" dt="2024-04-26T18:24:53.622" v="115" actId="478"/>
          <ac:picMkLst>
            <pc:docMk/>
            <pc:sldMk cId="1350078180" sldId="267"/>
            <ac:picMk id="7" creationId="{DE5101FC-4428-EDD1-9F49-D90B870C3550}"/>
          </ac:picMkLst>
        </pc:picChg>
        <pc:picChg chg="add mod">
          <ac:chgData name="satanshu@student.ubc.ca" userId="3f0db6c4-fa4f-4dae-8569-abaa8599bb82" providerId="ADAL" clId="{2B9E6859-6D95-4342-829B-DAF2268BBF2A}" dt="2024-04-26T18:24:53.838" v="116"/>
          <ac:picMkLst>
            <pc:docMk/>
            <pc:sldMk cId="1350078180" sldId="267"/>
            <ac:picMk id="10" creationId="{866CC719-B1FC-4348-E453-AD01245F8F93}"/>
          </ac:picMkLst>
        </pc:picChg>
        <pc:picChg chg="add mod">
          <ac:chgData name="satanshu@student.ubc.ca" userId="3f0db6c4-fa4f-4dae-8569-abaa8599bb82" providerId="ADAL" clId="{2B9E6859-6D95-4342-829B-DAF2268BBF2A}" dt="2024-04-26T19:29:21.964" v="258"/>
          <ac:picMkLst>
            <pc:docMk/>
            <pc:sldMk cId="1350078180" sldId="267"/>
            <ac:picMk id="14" creationId="{5BC964CE-C93E-FFF7-12D4-A0EA62C01103}"/>
          </ac:picMkLst>
        </pc:picChg>
      </pc:sldChg>
      <pc:sldChg chg="addSp delSp modSp mod modAnim">
        <pc:chgData name="satanshu@student.ubc.ca" userId="3f0db6c4-fa4f-4dae-8569-abaa8599bb82" providerId="ADAL" clId="{2B9E6859-6D95-4342-829B-DAF2268BBF2A}" dt="2024-04-26T19:28:40.480" v="229"/>
        <pc:sldMkLst>
          <pc:docMk/>
          <pc:sldMk cId="1471058802" sldId="269"/>
        </pc:sldMkLst>
        <pc:spChg chg="del">
          <ac:chgData name="satanshu@student.ubc.ca" userId="3f0db6c4-fa4f-4dae-8569-abaa8599bb82" providerId="ADAL" clId="{2B9E6859-6D95-4342-829B-DAF2268BBF2A}" dt="2024-04-26T18:23:00.543" v="65" actId="478"/>
          <ac:spMkLst>
            <pc:docMk/>
            <pc:sldMk cId="1471058802" sldId="269"/>
            <ac:spMk id="2" creationId="{B6465B9B-FCFE-5055-EADC-B8086E66C49E}"/>
          </ac:spMkLst>
        </pc:spChg>
        <pc:spChg chg="del mod">
          <ac:chgData name="satanshu@student.ubc.ca" userId="3f0db6c4-fa4f-4dae-8569-abaa8599bb82" providerId="ADAL" clId="{2B9E6859-6D95-4342-829B-DAF2268BBF2A}" dt="2024-04-26T18:23:00.543" v="65" actId="478"/>
          <ac:spMkLst>
            <pc:docMk/>
            <pc:sldMk cId="1471058802" sldId="269"/>
            <ac:spMk id="8" creationId="{28B70AE7-D8C1-1894-C95E-E4A4C626BBE1}"/>
          </ac:spMkLst>
        </pc:spChg>
        <pc:spChg chg="del">
          <ac:chgData name="satanshu@student.ubc.ca" userId="3f0db6c4-fa4f-4dae-8569-abaa8599bb82" providerId="ADAL" clId="{2B9E6859-6D95-4342-829B-DAF2268BBF2A}" dt="2024-04-26T18:23:00.543" v="65" actId="478"/>
          <ac:spMkLst>
            <pc:docMk/>
            <pc:sldMk cId="1471058802" sldId="269"/>
            <ac:spMk id="10" creationId="{74F5EC77-0E14-C4DC-B2CB-B097865C470B}"/>
          </ac:spMkLst>
        </pc:spChg>
        <pc:spChg chg="add mod">
          <ac:chgData name="satanshu@student.ubc.ca" userId="3f0db6c4-fa4f-4dae-8569-abaa8599bb82" providerId="ADAL" clId="{2B9E6859-6D95-4342-829B-DAF2268BBF2A}" dt="2024-04-26T18:23:00.862" v="66"/>
          <ac:spMkLst>
            <pc:docMk/>
            <pc:sldMk cId="1471058802" sldId="269"/>
            <ac:spMk id="14" creationId="{B4F2701B-D94E-3D40-1E8C-6F7F89F3B2FA}"/>
          </ac:spMkLst>
        </pc:spChg>
        <pc:spChg chg="add mod">
          <ac:chgData name="satanshu@student.ubc.ca" userId="3f0db6c4-fa4f-4dae-8569-abaa8599bb82" providerId="ADAL" clId="{2B9E6859-6D95-4342-829B-DAF2268BBF2A}" dt="2024-04-26T18:23:00.862" v="66"/>
          <ac:spMkLst>
            <pc:docMk/>
            <pc:sldMk cId="1471058802" sldId="269"/>
            <ac:spMk id="15" creationId="{5AF79872-FD1F-DDD1-0339-3130D8CDE7AE}"/>
          </ac:spMkLst>
        </pc:spChg>
        <pc:picChg chg="add mod">
          <ac:chgData name="satanshu@student.ubc.ca" userId="3f0db6c4-fa4f-4dae-8569-abaa8599bb82" providerId="ADAL" clId="{2B9E6859-6D95-4342-829B-DAF2268BBF2A}" dt="2024-04-26T18:23:00.862" v="66"/>
          <ac:picMkLst>
            <pc:docMk/>
            <pc:sldMk cId="1471058802" sldId="269"/>
            <ac:picMk id="3" creationId="{C8EB7D22-C85B-FF9E-96AC-BB8167B2275B}"/>
          </ac:picMkLst>
        </pc:picChg>
        <pc:picChg chg="del">
          <ac:chgData name="satanshu@student.ubc.ca" userId="3f0db6c4-fa4f-4dae-8569-abaa8599bb82" providerId="ADAL" clId="{2B9E6859-6D95-4342-829B-DAF2268BBF2A}" dt="2024-04-26T18:23:00.543" v="65" actId="478"/>
          <ac:picMkLst>
            <pc:docMk/>
            <pc:sldMk cId="1471058802" sldId="269"/>
            <ac:picMk id="5" creationId="{BFBA6C72-C1B1-294E-4DA7-31D3FA31528A}"/>
          </ac:picMkLst>
        </pc:picChg>
        <pc:picChg chg="del">
          <ac:chgData name="satanshu@student.ubc.ca" userId="3f0db6c4-fa4f-4dae-8569-abaa8599bb82" providerId="ADAL" clId="{2B9E6859-6D95-4342-829B-DAF2268BBF2A}" dt="2024-04-26T18:23:00.543" v="65" actId="478"/>
          <ac:picMkLst>
            <pc:docMk/>
            <pc:sldMk cId="1471058802" sldId="269"/>
            <ac:picMk id="7" creationId="{D665554B-66ED-A6A9-8ADE-03C9EC4B35A1}"/>
          </ac:picMkLst>
        </pc:picChg>
        <pc:picChg chg="add mod">
          <ac:chgData name="satanshu@student.ubc.ca" userId="3f0db6c4-fa4f-4dae-8569-abaa8599bb82" providerId="ADAL" clId="{2B9E6859-6D95-4342-829B-DAF2268BBF2A}" dt="2024-04-26T18:23:00.862" v="66"/>
          <ac:picMkLst>
            <pc:docMk/>
            <pc:sldMk cId="1471058802" sldId="269"/>
            <ac:picMk id="12" creationId="{38518875-0886-5143-B33A-401C6C11786F}"/>
          </ac:picMkLst>
        </pc:picChg>
        <pc:picChg chg="add mod">
          <ac:chgData name="satanshu@student.ubc.ca" userId="3f0db6c4-fa4f-4dae-8569-abaa8599bb82" providerId="ADAL" clId="{2B9E6859-6D95-4342-829B-DAF2268BBF2A}" dt="2024-04-26T19:28:40.480" v="229"/>
          <ac:picMkLst>
            <pc:docMk/>
            <pc:sldMk cId="1471058802" sldId="269"/>
            <ac:picMk id="17" creationId="{DA44A69B-3A13-F865-DF62-C39726D64EEE}"/>
          </ac:picMkLst>
        </pc:picChg>
      </pc:sldChg>
      <pc:sldChg chg="addSp delSp modSp mod">
        <pc:chgData name="satanshu@student.ubc.ca" userId="3f0db6c4-fa4f-4dae-8569-abaa8599bb82" providerId="ADAL" clId="{2B9E6859-6D95-4342-829B-DAF2268BBF2A}" dt="2024-04-26T19:28:44" v="232" actId="1035"/>
        <pc:sldMkLst>
          <pc:docMk/>
          <pc:sldMk cId="3265904077" sldId="270"/>
        </pc:sldMkLst>
        <pc:spChg chg="del">
          <ac:chgData name="satanshu@student.ubc.ca" userId="3f0db6c4-fa4f-4dae-8569-abaa8599bb82" providerId="ADAL" clId="{2B9E6859-6D95-4342-829B-DAF2268BBF2A}" dt="2024-04-26T18:23:04.632" v="67" actId="478"/>
          <ac:spMkLst>
            <pc:docMk/>
            <pc:sldMk cId="3265904077" sldId="270"/>
            <ac:spMk id="5" creationId="{1E42AF9C-3863-76A7-BBF2-3710F2E71D70}"/>
          </ac:spMkLst>
        </pc:spChg>
        <pc:spChg chg="del mod">
          <ac:chgData name="satanshu@student.ubc.ca" userId="3f0db6c4-fa4f-4dae-8569-abaa8599bb82" providerId="ADAL" clId="{2B9E6859-6D95-4342-829B-DAF2268BBF2A}" dt="2024-04-26T18:23:04.632" v="67" actId="478"/>
          <ac:spMkLst>
            <pc:docMk/>
            <pc:sldMk cId="3265904077" sldId="270"/>
            <ac:spMk id="9" creationId="{E40CF3AF-14D8-8CEB-6F38-185724F9C987}"/>
          </ac:spMkLst>
        </pc:spChg>
        <pc:spChg chg="del">
          <ac:chgData name="satanshu@student.ubc.ca" userId="3f0db6c4-fa4f-4dae-8569-abaa8599bb82" providerId="ADAL" clId="{2B9E6859-6D95-4342-829B-DAF2268BBF2A}" dt="2024-04-26T18:23:04.632" v="67" actId="478"/>
          <ac:spMkLst>
            <pc:docMk/>
            <pc:sldMk cId="3265904077" sldId="270"/>
            <ac:spMk id="10" creationId="{2DDD1E91-D709-3F7E-4D7B-B0AF7964FB47}"/>
          </ac:spMkLst>
        </pc:spChg>
        <pc:spChg chg="add mod">
          <ac:chgData name="satanshu@student.ubc.ca" userId="3f0db6c4-fa4f-4dae-8569-abaa8599bb82" providerId="ADAL" clId="{2B9E6859-6D95-4342-829B-DAF2268BBF2A}" dt="2024-04-26T18:23:04.767" v="68"/>
          <ac:spMkLst>
            <pc:docMk/>
            <pc:sldMk cId="3265904077" sldId="270"/>
            <ac:spMk id="12" creationId="{6C752404-AF59-C13B-61D5-68AD3FE1A20B}"/>
          </ac:spMkLst>
        </pc:spChg>
        <pc:spChg chg="add mod">
          <ac:chgData name="satanshu@student.ubc.ca" userId="3f0db6c4-fa4f-4dae-8569-abaa8599bb82" providerId="ADAL" clId="{2B9E6859-6D95-4342-829B-DAF2268BBF2A}" dt="2024-04-26T18:23:04.767" v="68"/>
          <ac:spMkLst>
            <pc:docMk/>
            <pc:sldMk cId="3265904077" sldId="270"/>
            <ac:spMk id="13" creationId="{51EADE2D-1EA4-636B-4749-70104C10AD82}"/>
          </ac:spMkLst>
        </pc:spChg>
        <pc:picChg chg="add mod">
          <ac:chgData name="satanshu@student.ubc.ca" userId="3f0db6c4-fa4f-4dae-8569-abaa8599bb82" providerId="ADAL" clId="{2B9E6859-6D95-4342-829B-DAF2268BBF2A}" dt="2024-04-26T18:23:04.767" v="68"/>
          <ac:picMkLst>
            <pc:docMk/>
            <pc:sldMk cId="3265904077" sldId="270"/>
            <ac:picMk id="6" creationId="{14B76533-6B1D-F029-A0B5-83CAC1D27B7D}"/>
          </ac:picMkLst>
        </pc:picChg>
        <pc:picChg chg="del">
          <ac:chgData name="satanshu@student.ubc.ca" userId="3f0db6c4-fa4f-4dae-8569-abaa8599bb82" providerId="ADAL" clId="{2B9E6859-6D95-4342-829B-DAF2268BBF2A}" dt="2024-04-26T18:23:04.632" v="67" actId="478"/>
          <ac:picMkLst>
            <pc:docMk/>
            <pc:sldMk cId="3265904077" sldId="270"/>
            <ac:picMk id="7" creationId="{B32F5105-1919-B801-78FE-65B653394A67}"/>
          </ac:picMkLst>
        </pc:picChg>
        <pc:picChg chg="del">
          <ac:chgData name="satanshu@student.ubc.ca" userId="3f0db6c4-fa4f-4dae-8569-abaa8599bb82" providerId="ADAL" clId="{2B9E6859-6D95-4342-829B-DAF2268BBF2A}" dt="2024-04-26T18:23:04.632" v="67" actId="478"/>
          <ac:picMkLst>
            <pc:docMk/>
            <pc:sldMk cId="3265904077" sldId="270"/>
            <ac:picMk id="8" creationId="{4E390D55-28C4-91C1-C55C-8DA1B3503541}"/>
          </ac:picMkLst>
        </pc:picChg>
        <pc:picChg chg="add mod">
          <ac:chgData name="satanshu@student.ubc.ca" userId="3f0db6c4-fa4f-4dae-8569-abaa8599bb82" providerId="ADAL" clId="{2B9E6859-6D95-4342-829B-DAF2268BBF2A}" dt="2024-04-26T18:23:04.767" v="68"/>
          <ac:picMkLst>
            <pc:docMk/>
            <pc:sldMk cId="3265904077" sldId="270"/>
            <ac:picMk id="11" creationId="{48790901-7B01-4834-95D7-4C72B95DEDF6}"/>
          </ac:picMkLst>
        </pc:picChg>
        <pc:picChg chg="add mod">
          <ac:chgData name="satanshu@student.ubc.ca" userId="3f0db6c4-fa4f-4dae-8569-abaa8599bb82" providerId="ADAL" clId="{2B9E6859-6D95-4342-829B-DAF2268BBF2A}" dt="2024-04-26T19:28:44" v="232" actId="1035"/>
          <ac:picMkLst>
            <pc:docMk/>
            <pc:sldMk cId="3265904077" sldId="270"/>
            <ac:picMk id="15" creationId="{265D8B02-5B4D-387C-1D71-3C81A855962E}"/>
          </ac:picMkLst>
        </pc:picChg>
      </pc:sldChg>
      <pc:sldChg chg="addSp delSp modSp mod">
        <pc:chgData name="satanshu@student.ubc.ca" userId="3f0db6c4-fa4f-4dae-8569-abaa8599bb82" providerId="ADAL" clId="{2B9E6859-6D95-4342-829B-DAF2268BBF2A}" dt="2024-04-26T19:28:45.256" v="233"/>
        <pc:sldMkLst>
          <pc:docMk/>
          <pc:sldMk cId="3363341682" sldId="271"/>
        </pc:sldMkLst>
        <pc:spChg chg="del mod">
          <ac:chgData name="satanshu@student.ubc.ca" userId="3f0db6c4-fa4f-4dae-8569-abaa8599bb82" providerId="ADAL" clId="{2B9E6859-6D95-4342-829B-DAF2268BBF2A}" dt="2024-04-26T18:23:08.686" v="69" actId="478"/>
          <ac:spMkLst>
            <pc:docMk/>
            <pc:sldMk cId="3363341682" sldId="271"/>
            <ac:spMk id="6" creationId="{9FB3032D-CA7C-D74C-1D6D-E36B244E0B40}"/>
          </ac:spMkLst>
        </pc:spChg>
        <pc:spChg chg="del">
          <ac:chgData name="satanshu@student.ubc.ca" userId="3f0db6c4-fa4f-4dae-8569-abaa8599bb82" providerId="ADAL" clId="{2B9E6859-6D95-4342-829B-DAF2268BBF2A}" dt="2024-04-26T18:23:08.686" v="69" actId="478"/>
          <ac:spMkLst>
            <pc:docMk/>
            <pc:sldMk cId="3363341682" sldId="271"/>
            <ac:spMk id="10" creationId="{8499BE5B-A651-34EC-C4F2-00F3D57BF7FE}"/>
          </ac:spMkLst>
        </pc:spChg>
        <pc:spChg chg="del">
          <ac:chgData name="satanshu@student.ubc.ca" userId="3f0db6c4-fa4f-4dae-8569-abaa8599bb82" providerId="ADAL" clId="{2B9E6859-6D95-4342-829B-DAF2268BBF2A}" dt="2024-04-26T18:23:08.686" v="69" actId="478"/>
          <ac:spMkLst>
            <pc:docMk/>
            <pc:sldMk cId="3363341682" sldId="271"/>
            <ac:spMk id="13" creationId="{93498376-615E-5F17-C273-08074202FBD1}"/>
          </ac:spMkLst>
        </pc:spChg>
        <pc:spChg chg="add mod">
          <ac:chgData name="satanshu@student.ubc.ca" userId="3f0db6c4-fa4f-4dae-8569-abaa8599bb82" providerId="ADAL" clId="{2B9E6859-6D95-4342-829B-DAF2268BBF2A}" dt="2024-04-26T18:23:08.819" v="70"/>
          <ac:spMkLst>
            <pc:docMk/>
            <pc:sldMk cId="3363341682" sldId="271"/>
            <ac:spMk id="15" creationId="{95FD5888-1A15-A3EA-8471-EC3242DC7572}"/>
          </ac:spMkLst>
        </pc:spChg>
        <pc:spChg chg="add mod">
          <ac:chgData name="satanshu@student.ubc.ca" userId="3f0db6c4-fa4f-4dae-8569-abaa8599bb82" providerId="ADAL" clId="{2B9E6859-6D95-4342-829B-DAF2268BBF2A}" dt="2024-04-26T18:23:08.819" v="70"/>
          <ac:spMkLst>
            <pc:docMk/>
            <pc:sldMk cId="3363341682" sldId="271"/>
            <ac:spMk id="16" creationId="{A4202159-5FEE-E890-A868-1F3A300D6D3F}"/>
          </ac:spMkLst>
        </pc:spChg>
        <pc:picChg chg="del">
          <ac:chgData name="satanshu@student.ubc.ca" userId="3f0db6c4-fa4f-4dae-8569-abaa8599bb82" providerId="ADAL" clId="{2B9E6859-6D95-4342-829B-DAF2268BBF2A}" dt="2024-04-26T18:23:08.686" v="69" actId="478"/>
          <ac:picMkLst>
            <pc:docMk/>
            <pc:sldMk cId="3363341682" sldId="271"/>
            <ac:picMk id="2" creationId="{B242049B-B1A6-41F2-19E6-F052FCE5A2FE}"/>
          </ac:picMkLst>
        </pc:picChg>
        <pc:picChg chg="del">
          <ac:chgData name="satanshu@student.ubc.ca" userId="3f0db6c4-fa4f-4dae-8569-abaa8599bb82" providerId="ADAL" clId="{2B9E6859-6D95-4342-829B-DAF2268BBF2A}" dt="2024-04-26T18:23:08.686" v="69" actId="478"/>
          <ac:picMkLst>
            <pc:docMk/>
            <pc:sldMk cId="3363341682" sldId="271"/>
            <ac:picMk id="4" creationId="{40F1BD23-430A-0E6E-F59E-7FB3B2EC7B2E}"/>
          </ac:picMkLst>
        </pc:picChg>
        <pc:picChg chg="add mod">
          <ac:chgData name="satanshu@student.ubc.ca" userId="3f0db6c4-fa4f-4dae-8569-abaa8599bb82" providerId="ADAL" clId="{2B9E6859-6D95-4342-829B-DAF2268BBF2A}" dt="2024-04-26T18:23:08.819" v="70"/>
          <ac:picMkLst>
            <pc:docMk/>
            <pc:sldMk cId="3363341682" sldId="271"/>
            <ac:picMk id="11" creationId="{263C7728-B6CC-665B-A19F-06697D481071}"/>
          </ac:picMkLst>
        </pc:picChg>
        <pc:picChg chg="add mod">
          <ac:chgData name="satanshu@student.ubc.ca" userId="3f0db6c4-fa4f-4dae-8569-abaa8599bb82" providerId="ADAL" clId="{2B9E6859-6D95-4342-829B-DAF2268BBF2A}" dt="2024-04-26T18:23:08.819" v="70"/>
          <ac:picMkLst>
            <pc:docMk/>
            <pc:sldMk cId="3363341682" sldId="271"/>
            <ac:picMk id="14" creationId="{17B2B3CD-66D2-7D54-63A5-6322ED55CC6D}"/>
          </ac:picMkLst>
        </pc:picChg>
        <pc:picChg chg="add mod">
          <ac:chgData name="satanshu@student.ubc.ca" userId="3f0db6c4-fa4f-4dae-8569-abaa8599bb82" providerId="ADAL" clId="{2B9E6859-6D95-4342-829B-DAF2268BBF2A}" dt="2024-04-26T19:28:45.256" v="233"/>
          <ac:picMkLst>
            <pc:docMk/>
            <pc:sldMk cId="3363341682" sldId="271"/>
            <ac:picMk id="18" creationId="{0953C5D9-2341-7575-2397-DFCA8F496719}"/>
          </ac:picMkLst>
        </pc:picChg>
      </pc:sldChg>
      <pc:sldChg chg="addSp delSp modSp mod">
        <pc:chgData name="satanshu@student.ubc.ca" userId="3f0db6c4-fa4f-4dae-8569-abaa8599bb82" providerId="ADAL" clId="{2B9E6859-6D95-4342-829B-DAF2268BBF2A}" dt="2024-04-26T19:28:46.489" v="234"/>
        <pc:sldMkLst>
          <pc:docMk/>
          <pc:sldMk cId="640975296" sldId="272"/>
        </pc:sldMkLst>
        <pc:spChg chg="del">
          <ac:chgData name="satanshu@student.ubc.ca" userId="3f0db6c4-fa4f-4dae-8569-abaa8599bb82" providerId="ADAL" clId="{2B9E6859-6D95-4342-829B-DAF2268BBF2A}" dt="2024-04-26T18:23:13.850" v="71" actId="478"/>
          <ac:spMkLst>
            <pc:docMk/>
            <pc:sldMk cId="640975296" sldId="272"/>
            <ac:spMk id="5" creationId="{05B60C86-CE25-C6ED-84F4-30EA7834EC1D}"/>
          </ac:spMkLst>
        </pc:spChg>
        <pc:spChg chg="del mod">
          <ac:chgData name="satanshu@student.ubc.ca" userId="3f0db6c4-fa4f-4dae-8569-abaa8599bb82" providerId="ADAL" clId="{2B9E6859-6D95-4342-829B-DAF2268BBF2A}" dt="2024-04-26T18:23:13.850" v="71" actId="478"/>
          <ac:spMkLst>
            <pc:docMk/>
            <pc:sldMk cId="640975296" sldId="272"/>
            <ac:spMk id="9" creationId="{3B502CA8-D303-0568-B496-A8A1385DF2C5}"/>
          </ac:spMkLst>
        </pc:spChg>
        <pc:spChg chg="del">
          <ac:chgData name="satanshu@student.ubc.ca" userId="3f0db6c4-fa4f-4dae-8569-abaa8599bb82" providerId="ADAL" clId="{2B9E6859-6D95-4342-829B-DAF2268BBF2A}" dt="2024-04-26T18:23:13.850" v="71" actId="478"/>
          <ac:spMkLst>
            <pc:docMk/>
            <pc:sldMk cId="640975296" sldId="272"/>
            <ac:spMk id="10" creationId="{2D1F2E5E-D6EB-17BE-3194-2383645CE52E}"/>
          </ac:spMkLst>
        </pc:spChg>
        <pc:spChg chg="add mod">
          <ac:chgData name="satanshu@student.ubc.ca" userId="3f0db6c4-fa4f-4dae-8569-abaa8599bb82" providerId="ADAL" clId="{2B9E6859-6D95-4342-829B-DAF2268BBF2A}" dt="2024-04-26T18:23:14.026" v="72"/>
          <ac:spMkLst>
            <pc:docMk/>
            <pc:sldMk cId="640975296" sldId="272"/>
            <ac:spMk id="12" creationId="{E02C3572-6635-7F18-D34E-E53178295071}"/>
          </ac:spMkLst>
        </pc:spChg>
        <pc:spChg chg="add mod">
          <ac:chgData name="satanshu@student.ubc.ca" userId="3f0db6c4-fa4f-4dae-8569-abaa8599bb82" providerId="ADAL" clId="{2B9E6859-6D95-4342-829B-DAF2268BBF2A}" dt="2024-04-26T18:23:14.026" v="72"/>
          <ac:spMkLst>
            <pc:docMk/>
            <pc:sldMk cId="640975296" sldId="272"/>
            <ac:spMk id="13" creationId="{16553CA8-3F33-E384-B7B3-F8A25DB70CF0}"/>
          </ac:spMkLst>
        </pc:spChg>
        <pc:picChg chg="add mod">
          <ac:chgData name="satanshu@student.ubc.ca" userId="3f0db6c4-fa4f-4dae-8569-abaa8599bb82" providerId="ADAL" clId="{2B9E6859-6D95-4342-829B-DAF2268BBF2A}" dt="2024-04-26T18:23:14.026" v="72"/>
          <ac:picMkLst>
            <pc:docMk/>
            <pc:sldMk cId="640975296" sldId="272"/>
            <ac:picMk id="6" creationId="{B7E64F25-93D3-D9D1-BFC5-B70E6105357C}"/>
          </ac:picMkLst>
        </pc:picChg>
        <pc:picChg chg="del">
          <ac:chgData name="satanshu@student.ubc.ca" userId="3f0db6c4-fa4f-4dae-8569-abaa8599bb82" providerId="ADAL" clId="{2B9E6859-6D95-4342-829B-DAF2268BBF2A}" dt="2024-04-26T18:23:13.850" v="71" actId="478"/>
          <ac:picMkLst>
            <pc:docMk/>
            <pc:sldMk cId="640975296" sldId="272"/>
            <ac:picMk id="7" creationId="{5FA6560C-F21C-B4A1-CF58-7C21A80B6F88}"/>
          </ac:picMkLst>
        </pc:picChg>
        <pc:picChg chg="del">
          <ac:chgData name="satanshu@student.ubc.ca" userId="3f0db6c4-fa4f-4dae-8569-abaa8599bb82" providerId="ADAL" clId="{2B9E6859-6D95-4342-829B-DAF2268BBF2A}" dt="2024-04-26T18:23:13.850" v="71" actId="478"/>
          <ac:picMkLst>
            <pc:docMk/>
            <pc:sldMk cId="640975296" sldId="272"/>
            <ac:picMk id="8" creationId="{A033D3A7-3E30-7440-1FBD-0C6D787F996B}"/>
          </ac:picMkLst>
        </pc:picChg>
        <pc:picChg chg="add mod">
          <ac:chgData name="satanshu@student.ubc.ca" userId="3f0db6c4-fa4f-4dae-8569-abaa8599bb82" providerId="ADAL" clId="{2B9E6859-6D95-4342-829B-DAF2268BBF2A}" dt="2024-04-26T18:23:14.026" v="72"/>
          <ac:picMkLst>
            <pc:docMk/>
            <pc:sldMk cId="640975296" sldId="272"/>
            <ac:picMk id="11" creationId="{5FC3E923-39D4-87C1-4340-7ECC64B6D71C}"/>
          </ac:picMkLst>
        </pc:picChg>
        <pc:picChg chg="add mod">
          <ac:chgData name="satanshu@student.ubc.ca" userId="3f0db6c4-fa4f-4dae-8569-abaa8599bb82" providerId="ADAL" clId="{2B9E6859-6D95-4342-829B-DAF2268BBF2A}" dt="2024-04-26T19:28:46.489" v="234"/>
          <ac:picMkLst>
            <pc:docMk/>
            <pc:sldMk cId="640975296" sldId="272"/>
            <ac:picMk id="15" creationId="{D5DBF9D5-4DE5-DFE5-0BBA-A6EC985E50B4}"/>
          </ac:picMkLst>
        </pc:picChg>
      </pc:sldChg>
      <pc:sldChg chg="addSp delSp modSp mod">
        <pc:chgData name="satanshu@student.ubc.ca" userId="3f0db6c4-fa4f-4dae-8569-abaa8599bb82" providerId="ADAL" clId="{2B9E6859-6D95-4342-829B-DAF2268BBF2A}" dt="2024-04-26T19:28:51.166" v="236"/>
        <pc:sldMkLst>
          <pc:docMk/>
          <pc:sldMk cId="1132474234" sldId="273"/>
        </pc:sldMkLst>
        <pc:spChg chg="del mod">
          <ac:chgData name="satanshu@student.ubc.ca" userId="3f0db6c4-fa4f-4dae-8569-abaa8599bb82" providerId="ADAL" clId="{2B9E6859-6D95-4342-829B-DAF2268BBF2A}" dt="2024-04-26T18:23:21.164" v="74" actId="478"/>
          <ac:spMkLst>
            <pc:docMk/>
            <pc:sldMk cId="1132474234" sldId="273"/>
            <ac:spMk id="11" creationId="{652055DB-A62F-C8A9-C726-69FF102D51E2}"/>
          </ac:spMkLst>
        </pc:spChg>
        <pc:spChg chg="del">
          <ac:chgData name="satanshu@student.ubc.ca" userId="3f0db6c4-fa4f-4dae-8569-abaa8599bb82" providerId="ADAL" clId="{2B9E6859-6D95-4342-829B-DAF2268BBF2A}" dt="2024-04-26T18:23:21.164" v="74" actId="478"/>
          <ac:spMkLst>
            <pc:docMk/>
            <pc:sldMk cId="1132474234" sldId="273"/>
            <ac:spMk id="13" creationId="{4EBA2E34-4FAA-8875-DCF5-C6B48E902ADF}"/>
          </ac:spMkLst>
        </pc:spChg>
        <pc:spChg chg="del">
          <ac:chgData name="satanshu@student.ubc.ca" userId="3f0db6c4-fa4f-4dae-8569-abaa8599bb82" providerId="ADAL" clId="{2B9E6859-6D95-4342-829B-DAF2268BBF2A}" dt="2024-04-26T18:23:21.164" v="74" actId="478"/>
          <ac:spMkLst>
            <pc:docMk/>
            <pc:sldMk cId="1132474234" sldId="273"/>
            <ac:spMk id="15" creationId="{78164DC3-A546-1655-8424-427A5851D627}"/>
          </ac:spMkLst>
        </pc:spChg>
        <pc:spChg chg="add mod">
          <ac:chgData name="satanshu@student.ubc.ca" userId="3f0db6c4-fa4f-4dae-8569-abaa8599bb82" providerId="ADAL" clId="{2B9E6859-6D95-4342-829B-DAF2268BBF2A}" dt="2024-04-26T18:23:21.352" v="75"/>
          <ac:spMkLst>
            <pc:docMk/>
            <pc:sldMk cId="1132474234" sldId="273"/>
            <ac:spMk id="20" creationId="{9526BBC3-8B54-1278-5DE3-5954B353C324}"/>
          </ac:spMkLst>
        </pc:spChg>
        <pc:spChg chg="add mod">
          <ac:chgData name="satanshu@student.ubc.ca" userId="3f0db6c4-fa4f-4dae-8569-abaa8599bb82" providerId="ADAL" clId="{2B9E6859-6D95-4342-829B-DAF2268BBF2A}" dt="2024-04-26T18:23:21.352" v="75"/>
          <ac:spMkLst>
            <pc:docMk/>
            <pc:sldMk cId="1132474234" sldId="273"/>
            <ac:spMk id="21" creationId="{0FD0B348-76EB-83CA-C139-92ED4E7D9AD7}"/>
          </ac:spMkLst>
        </pc:spChg>
        <pc:graphicFrameChg chg="modGraphic">
          <ac:chgData name="satanshu@student.ubc.ca" userId="3f0db6c4-fa4f-4dae-8569-abaa8599bb82" providerId="ADAL" clId="{2B9E6859-6D95-4342-829B-DAF2268BBF2A}" dt="2024-04-26T18:20:28.520" v="52" actId="207"/>
          <ac:graphicFrameMkLst>
            <pc:docMk/>
            <pc:sldMk cId="1132474234" sldId="273"/>
            <ac:graphicFrameMk id="4" creationId="{43C89E77-FD70-F62C-B014-FF84DA76C7D3}"/>
          </ac:graphicFrameMkLst>
        </pc:graphicFrameChg>
        <pc:graphicFrameChg chg="modGraphic">
          <ac:chgData name="satanshu@student.ubc.ca" userId="3f0db6c4-fa4f-4dae-8569-abaa8599bb82" providerId="ADAL" clId="{2B9E6859-6D95-4342-829B-DAF2268BBF2A}" dt="2024-04-26T18:20:34.217" v="53" actId="207"/>
          <ac:graphicFrameMkLst>
            <pc:docMk/>
            <pc:sldMk cId="1132474234" sldId="273"/>
            <ac:graphicFrameMk id="5" creationId="{92D53E26-3519-72B1-A3FC-537A4BC25F8E}"/>
          </ac:graphicFrameMkLst>
        </pc:graphicFrameChg>
        <pc:picChg chg="del">
          <ac:chgData name="satanshu@student.ubc.ca" userId="3f0db6c4-fa4f-4dae-8569-abaa8599bb82" providerId="ADAL" clId="{2B9E6859-6D95-4342-829B-DAF2268BBF2A}" dt="2024-04-26T18:23:21.164" v="74" actId="478"/>
          <ac:picMkLst>
            <pc:docMk/>
            <pc:sldMk cId="1132474234" sldId="273"/>
            <ac:picMk id="7" creationId="{2C8F8D7B-6278-543C-61B4-80CF56B1CD32}"/>
          </ac:picMkLst>
        </pc:picChg>
        <pc:picChg chg="del">
          <ac:chgData name="satanshu@student.ubc.ca" userId="3f0db6c4-fa4f-4dae-8569-abaa8599bb82" providerId="ADAL" clId="{2B9E6859-6D95-4342-829B-DAF2268BBF2A}" dt="2024-04-26T18:23:21.164" v="74" actId="478"/>
          <ac:picMkLst>
            <pc:docMk/>
            <pc:sldMk cId="1132474234" sldId="273"/>
            <ac:picMk id="9" creationId="{3C01004A-73AD-0FEB-415B-F41090898AF9}"/>
          </ac:picMkLst>
        </pc:picChg>
        <pc:picChg chg="add mod">
          <ac:chgData name="satanshu@student.ubc.ca" userId="3f0db6c4-fa4f-4dae-8569-abaa8599bb82" providerId="ADAL" clId="{2B9E6859-6D95-4342-829B-DAF2268BBF2A}" dt="2024-04-26T18:23:21.352" v="75"/>
          <ac:picMkLst>
            <pc:docMk/>
            <pc:sldMk cId="1132474234" sldId="273"/>
            <ac:picMk id="14" creationId="{727CA4A4-5F1E-86BD-0D61-F4D30C163204}"/>
          </ac:picMkLst>
        </pc:picChg>
        <pc:picChg chg="add mod">
          <ac:chgData name="satanshu@student.ubc.ca" userId="3f0db6c4-fa4f-4dae-8569-abaa8599bb82" providerId="ADAL" clId="{2B9E6859-6D95-4342-829B-DAF2268BBF2A}" dt="2024-04-26T18:23:21.352" v="75"/>
          <ac:picMkLst>
            <pc:docMk/>
            <pc:sldMk cId="1132474234" sldId="273"/>
            <ac:picMk id="19" creationId="{C604CFE3-C8A8-6A67-0097-261CFBBCD9A5}"/>
          </ac:picMkLst>
        </pc:picChg>
        <pc:picChg chg="add mod">
          <ac:chgData name="satanshu@student.ubc.ca" userId="3f0db6c4-fa4f-4dae-8569-abaa8599bb82" providerId="ADAL" clId="{2B9E6859-6D95-4342-829B-DAF2268BBF2A}" dt="2024-04-26T19:28:51.166" v="236"/>
          <ac:picMkLst>
            <pc:docMk/>
            <pc:sldMk cId="1132474234" sldId="273"/>
            <ac:picMk id="23" creationId="{48B2E8CB-1B77-9B28-EDFC-49E1F8886A69}"/>
          </ac:picMkLst>
        </pc:picChg>
      </pc:sldChg>
      <pc:sldChg chg="addSp modSp mod">
        <pc:chgData name="satanshu@student.ubc.ca" userId="3f0db6c4-fa4f-4dae-8569-abaa8599bb82" providerId="ADAL" clId="{2B9E6859-6D95-4342-829B-DAF2268BBF2A}" dt="2024-04-26T19:28:51.779" v="237"/>
        <pc:sldMkLst>
          <pc:docMk/>
          <pc:sldMk cId="2081937037" sldId="274"/>
        </pc:sldMkLst>
        <pc:spChg chg="mod">
          <ac:chgData name="satanshu@student.ubc.ca" userId="3f0db6c4-fa4f-4dae-8569-abaa8599bb82" providerId="ADAL" clId="{2B9E6859-6D95-4342-829B-DAF2268BBF2A}" dt="2024-04-26T17:33:12.857" v="10"/>
          <ac:spMkLst>
            <pc:docMk/>
            <pc:sldMk cId="2081937037" sldId="274"/>
            <ac:spMk id="12" creationId="{75E99511-9FEE-2CC2-B635-615E9B09D1A5}"/>
          </ac:spMkLst>
        </pc:spChg>
        <pc:spChg chg="mod">
          <ac:chgData name="satanshu@student.ubc.ca" userId="3f0db6c4-fa4f-4dae-8569-abaa8599bb82" providerId="ADAL" clId="{2B9E6859-6D95-4342-829B-DAF2268BBF2A}" dt="2024-04-26T18:21:17.938" v="56" actId="1076"/>
          <ac:spMkLst>
            <pc:docMk/>
            <pc:sldMk cId="2081937037" sldId="274"/>
            <ac:spMk id="13" creationId="{D5AB9D27-3FF4-6246-4C54-4A844B6B9D25}"/>
          </ac:spMkLst>
        </pc:spChg>
        <pc:graphicFrameChg chg="modGraphic">
          <ac:chgData name="satanshu@student.ubc.ca" userId="3f0db6c4-fa4f-4dae-8569-abaa8599bb82" providerId="ADAL" clId="{2B9E6859-6D95-4342-829B-DAF2268BBF2A}" dt="2024-04-26T18:20:41.890" v="54" actId="207"/>
          <ac:graphicFrameMkLst>
            <pc:docMk/>
            <pc:sldMk cId="2081937037" sldId="274"/>
            <ac:graphicFrameMk id="4" creationId="{43C89E77-FD70-F62C-B014-FF84DA76C7D3}"/>
          </ac:graphicFrameMkLst>
        </pc:graphicFrameChg>
        <pc:graphicFrameChg chg="modGraphic">
          <ac:chgData name="satanshu@student.ubc.ca" userId="3f0db6c4-fa4f-4dae-8569-abaa8599bb82" providerId="ADAL" clId="{2B9E6859-6D95-4342-829B-DAF2268BBF2A}" dt="2024-04-26T18:20:46.799" v="55" actId="207"/>
          <ac:graphicFrameMkLst>
            <pc:docMk/>
            <pc:sldMk cId="2081937037" sldId="274"/>
            <ac:graphicFrameMk id="5" creationId="{92D53E26-3519-72B1-A3FC-537A4BC25F8E}"/>
          </ac:graphicFrameMkLst>
        </pc:graphicFrameChg>
        <pc:picChg chg="mod">
          <ac:chgData name="satanshu@student.ubc.ca" userId="3f0db6c4-fa4f-4dae-8569-abaa8599bb82" providerId="ADAL" clId="{2B9E6859-6D95-4342-829B-DAF2268BBF2A}" dt="2024-04-26T18:21:17.938" v="56" actId="1076"/>
          <ac:picMkLst>
            <pc:docMk/>
            <pc:sldMk cId="2081937037" sldId="274"/>
            <ac:picMk id="7" creationId="{3CBD04C7-9538-6F43-44F6-6A5CE9494CA2}"/>
          </ac:picMkLst>
        </pc:picChg>
        <pc:picChg chg="add mod">
          <ac:chgData name="satanshu@student.ubc.ca" userId="3f0db6c4-fa4f-4dae-8569-abaa8599bb82" providerId="ADAL" clId="{2B9E6859-6D95-4342-829B-DAF2268BBF2A}" dt="2024-04-26T19:28:51.779" v="237"/>
          <ac:picMkLst>
            <pc:docMk/>
            <pc:sldMk cId="2081937037" sldId="274"/>
            <ac:picMk id="18" creationId="{53AE2347-5BA4-5AF6-0435-5456E2809311}"/>
          </ac:picMkLst>
        </pc:picChg>
      </pc:sldChg>
      <pc:sldChg chg="addSp delSp modSp mod">
        <pc:chgData name="satanshu@student.ubc.ca" userId="3f0db6c4-fa4f-4dae-8569-abaa8599bb82" providerId="ADAL" clId="{2B9E6859-6D95-4342-829B-DAF2268BBF2A}" dt="2024-04-26T19:28:53.109" v="238"/>
        <pc:sldMkLst>
          <pc:docMk/>
          <pc:sldMk cId="3909904307" sldId="275"/>
        </pc:sldMkLst>
        <pc:spChg chg="del mod">
          <ac:chgData name="satanshu@student.ubc.ca" userId="3f0db6c4-fa4f-4dae-8569-abaa8599bb82" providerId="ADAL" clId="{2B9E6859-6D95-4342-829B-DAF2268BBF2A}" dt="2024-04-26T18:23:28.267" v="76" actId="478"/>
          <ac:spMkLst>
            <pc:docMk/>
            <pc:sldMk cId="3909904307" sldId="275"/>
            <ac:spMk id="7" creationId="{692DC0BD-1452-DB0A-8FE6-34C35B5BDEDB}"/>
          </ac:spMkLst>
        </pc:spChg>
        <pc:spChg chg="del">
          <ac:chgData name="satanshu@student.ubc.ca" userId="3f0db6c4-fa4f-4dae-8569-abaa8599bb82" providerId="ADAL" clId="{2B9E6859-6D95-4342-829B-DAF2268BBF2A}" dt="2024-04-26T18:23:28.267" v="76" actId="478"/>
          <ac:spMkLst>
            <pc:docMk/>
            <pc:sldMk cId="3909904307" sldId="275"/>
            <ac:spMk id="9" creationId="{6B215C50-5EEE-81A5-9E37-85E7F1AB6C22}"/>
          </ac:spMkLst>
        </pc:spChg>
        <pc:spChg chg="del">
          <ac:chgData name="satanshu@student.ubc.ca" userId="3f0db6c4-fa4f-4dae-8569-abaa8599bb82" providerId="ADAL" clId="{2B9E6859-6D95-4342-829B-DAF2268BBF2A}" dt="2024-04-26T18:23:28.267" v="76" actId="478"/>
          <ac:spMkLst>
            <pc:docMk/>
            <pc:sldMk cId="3909904307" sldId="275"/>
            <ac:spMk id="10" creationId="{04868309-488D-9B90-15A1-0A0F444CDDFB}"/>
          </ac:spMkLst>
        </pc:spChg>
        <pc:spChg chg="add mod">
          <ac:chgData name="satanshu@student.ubc.ca" userId="3f0db6c4-fa4f-4dae-8569-abaa8599bb82" providerId="ADAL" clId="{2B9E6859-6D95-4342-829B-DAF2268BBF2A}" dt="2024-04-26T18:23:28.661" v="77"/>
          <ac:spMkLst>
            <pc:docMk/>
            <pc:sldMk cId="3909904307" sldId="275"/>
            <ac:spMk id="16" creationId="{C5E03642-1AC5-459C-DB7F-35FDEF776A8F}"/>
          </ac:spMkLst>
        </pc:spChg>
        <pc:spChg chg="add mod">
          <ac:chgData name="satanshu@student.ubc.ca" userId="3f0db6c4-fa4f-4dae-8569-abaa8599bb82" providerId="ADAL" clId="{2B9E6859-6D95-4342-829B-DAF2268BBF2A}" dt="2024-04-26T18:23:28.661" v="77"/>
          <ac:spMkLst>
            <pc:docMk/>
            <pc:sldMk cId="3909904307" sldId="275"/>
            <ac:spMk id="17" creationId="{675E9656-548D-CCB2-C90E-AC25AC8350C4}"/>
          </ac:spMkLst>
        </pc:spChg>
        <pc:picChg chg="del">
          <ac:chgData name="satanshu@student.ubc.ca" userId="3f0db6c4-fa4f-4dae-8569-abaa8599bb82" providerId="ADAL" clId="{2B9E6859-6D95-4342-829B-DAF2268BBF2A}" dt="2024-04-26T18:23:28.267" v="76" actId="478"/>
          <ac:picMkLst>
            <pc:docMk/>
            <pc:sldMk cId="3909904307" sldId="275"/>
            <ac:picMk id="4" creationId="{A58E249D-30DB-33CB-E62F-1969EBC58354}"/>
          </ac:picMkLst>
        </pc:picChg>
        <pc:picChg chg="del">
          <ac:chgData name="satanshu@student.ubc.ca" userId="3f0db6c4-fa4f-4dae-8569-abaa8599bb82" providerId="ADAL" clId="{2B9E6859-6D95-4342-829B-DAF2268BBF2A}" dt="2024-04-26T18:23:28.267" v="76" actId="478"/>
          <ac:picMkLst>
            <pc:docMk/>
            <pc:sldMk cId="3909904307" sldId="275"/>
            <ac:picMk id="6" creationId="{3275B7BA-104F-9243-41E9-0C3B60AB3937}"/>
          </ac:picMkLst>
        </pc:picChg>
        <pc:picChg chg="add mod">
          <ac:chgData name="satanshu@student.ubc.ca" userId="3f0db6c4-fa4f-4dae-8569-abaa8599bb82" providerId="ADAL" clId="{2B9E6859-6D95-4342-829B-DAF2268BBF2A}" dt="2024-04-26T18:23:28.661" v="77"/>
          <ac:picMkLst>
            <pc:docMk/>
            <pc:sldMk cId="3909904307" sldId="275"/>
            <ac:picMk id="14" creationId="{FF7CF69A-9C05-7050-70E3-D194868E236D}"/>
          </ac:picMkLst>
        </pc:picChg>
        <pc:picChg chg="add mod">
          <ac:chgData name="satanshu@student.ubc.ca" userId="3f0db6c4-fa4f-4dae-8569-abaa8599bb82" providerId="ADAL" clId="{2B9E6859-6D95-4342-829B-DAF2268BBF2A}" dt="2024-04-26T18:23:28.661" v="77"/>
          <ac:picMkLst>
            <pc:docMk/>
            <pc:sldMk cId="3909904307" sldId="275"/>
            <ac:picMk id="15" creationId="{EEB43330-EE6D-DD80-7447-D74277DA1848}"/>
          </ac:picMkLst>
        </pc:picChg>
        <pc:picChg chg="add mod">
          <ac:chgData name="satanshu@student.ubc.ca" userId="3f0db6c4-fa4f-4dae-8569-abaa8599bb82" providerId="ADAL" clId="{2B9E6859-6D95-4342-829B-DAF2268BBF2A}" dt="2024-04-26T19:28:53.109" v="238"/>
          <ac:picMkLst>
            <pc:docMk/>
            <pc:sldMk cId="3909904307" sldId="275"/>
            <ac:picMk id="19" creationId="{E4EE80D2-08EB-5CD1-3F5B-B73B54290059}"/>
          </ac:picMkLst>
        </pc:picChg>
      </pc:sldChg>
      <pc:sldChg chg="addSp delSp modSp mod modAnim">
        <pc:chgData name="satanshu@student.ubc.ca" userId="3f0db6c4-fa4f-4dae-8569-abaa8599bb82" providerId="ADAL" clId="{2B9E6859-6D95-4342-829B-DAF2268BBF2A}" dt="2024-04-26T19:28:54.508" v="239"/>
        <pc:sldMkLst>
          <pc:docMk/>
          <pc:sldMk cId="3539459649" sldId="276"/>
        </pc:sldMkLst>
        <pc:spChg chg="del">
          <ac:chgData name="satanshu@student.ubc.ca" userId="3f0db6c4-fa4f-4dae-8569-abaa8599bb82" providerId="ADAL" clId="{2B9E6859-6D95-4342-829B-DAF2268BBF2A}" dt="2024-04-26T18:23:34.550" v="78" actId="478"/>
          <ac:spMkLst>
            <pc:docMk/>
            <pc:sldMk cId="3539459649" sldId="276"/>
            <ac:spMk id="16" creationId="{25841252-8B94-2945-5633-D3FC0CEEF1C5}"/>
          </ac:spMkLst>
        </pc:spChg>
        <pc:spChg chg="del mod">
          <ac:chgData name="satanshu@student.ubc.ca" userId="3f0db6c4-fa4f-4dae-8569-abaa8599bb82" providerId="ADAL" clId="{2B9E6859-6D95-4342-829B-DAF2268BBF2A}" dt="2024-04-26T18:23:34.550" v="78" actId="478"/>
          <ac:spMkLst>
            <pc:docMk/>
            <pc:sldMk cId="3539459649" sldId="276"/>
            <ac:spMk id="19" creationId="{47E5D7FE-3581-C857-6833-ECDD8F362C66}"/>
          </ac:spMkLst>
        </pc:spChg>
        <pc:spChg chg="del">
          <ac:chgData name="satanshu@student.ubc.ca" userId="3f0db6c4-fa4f-4dae-8569-abaa8599bb82" providerId="ADAL" clId="{2B9E6859-6D95-4342-829B-DAF2268BBF2A}" dt="2024-04-26T18:23:34.550" v="78" actId="478"/>
          <ac:spMkLst>
            <pc:docMk/>
            <pc:sldMk cId="3539459649" sldId="276"/>
            <ac:spMk id="20" creationId="{22C38EF9-FDB5-9F6B-E41C-D569CEC9DD58}"/>
          </ac:spMkLst>
        </pc:spChg>
        <pc:spChg chg="add mod">
          <ac:chgData name="satanshu@student.ubc.ca" userId="3f0db6c4-fa4f-4dae-8569-abaa8599bb82" providerId="ADAL" clId="{2B9E6859-6D95-4342-829B-DAF2268BBF2A}" dt="2024-04-26T18:23:34.937" v="79"/>
          <ac:spMkLst>
            <pc:docMk/>
            <pc:sldMk cId="3539459649" sldId="276"/>
            <ac:spMk id="22" creationId="{11DE31ED-60D4-47B3-935D-CC51621369AB}"/>
          </ac:spMkLst>
        </pc:spChg>
        <pc:spChg chg="add mod">
          <ac:chgData name="satanshu@student.ubc.ca" userId="3f0db6c4-fa4f-4dae-8569-abaa8599bb82" providerId="ADAL" clId="{2B9E6859-6D95-4342-829B-DAF2268BBF2A}" dt="2024-04-26T18:23:34.937" v="79"/>
          <ac:spMkLst>
            <pc:docMk/>
            <pc:sldMk cId="3539459649" sldId="276"/>
            <ac:spMk id="23" creationId="{132838E4-C07D-F17E-FFCD-355EE012777C}"/>
          </ac:spMkLst>
        </pc:spChg>
        <pc:picChg chg="del">
          <ac:chgData name="satanshu@student.ubc.ca" userId="3f0db6c4-fa4f-4dae-8569-abaa8599bb82" providerId="ADAL" clId="{2B9E6859-6D95-4342-829B-DAF2268BBF2A}" dt="2024-04-26T18:23:34.550" v="78" actId="478"/>
          <ac:picMkLst>
            <pc:docMk/>
            <pc:sldMk cId="3539459649" sldId="276"/>
            <ac:picMk id="14" creationId="{E065C838-09CD-900B-130C-86A85282F9AA}"/>
          </ac:picMkLst>
        </pc:picChg>
        <pc:picChg chg="add mod">
          <ac:chgData name="satanshu@student.ubc.ca" userId="3f0db6c4-fa4f-4dae-8569-abaa8599bb82" providerId="ADAL" clId="{2B9E6859-6D95-4342-829B-DAF2268BBF2A}" dt="2024-04-26T18:23:34.937" v="79"/>
          <ac:picMkLst>
            <pc:docMk/>
            <pc:sldMk cId="3539459649" sldId="276"/>
            <ac:picMk id="17" creationId="{CAD37BD8-71C2-70BB-7B80-B4C909A60C93}"/>
          </ac:picMkLst>
        </pc:picChg>
        <pc:picChg chg="del">
          <ac:chgData name="satanshu@student.ubc.ca" userId="3f0db6c4-fa4f-4dae-8569-abaa8599bb82" providerId="ADAL" clId="{2B9E6859-6D95-4342-829B-DAF2268BBF2A}" dt="2024-04-26T18:23:34.550" v="78" actId="478"/>
          <ac:picMkLst>
            <pc:docMk/>
            <pc:sldMk cId="3539459649" sldId="276"/>
            <ac:picMk id="18" creationId="{C716EC60-CF62-C34A-7262-557BF337B35A}"/>
          </ac:picMkLst>
        </pc:picChg>
        <pc:picChg chg="add mod">
          <ac:chgData name="satanshu@student.ubc.ca" userId="3f0db6c4-fa4f-4dae-8569-abaa8599bb82" providerId="ADAL" clId="{2B9E6859-6D95-4342-829B-DAF2268BBF2A}" dt="2024-04-26T18:23:34.937" v="79"/>
          <ac:picMkLst>
            <pc:docMk/>
            <pc:sldMk cId="3539459649" sldId="276"/>
            <ac:picMk id="21" creationId="{7B98BD05-F849-8C47-B1D4-563B8354121D}"/>
          </ac:picMkLst>
        </pc:picChg>
        <pc:picChg chg="add mod">
          <ac:chgData name="satanshu@student.ubc.ca" userId="3f0db6c4-fa4f-4dae-8569-abaa8599bb82" providerId="ADAL" clId="{2B9E6859-6D95-4342-829B-DAF2268BBF2A}" dt="2024-04-26T19:28:54.508" v="239"/>
          <ac:picMkLst>
            <pc:docMk/>
            <pc:sldMk cId="3539459649" sldId="276"/>
            <ac:picMk id="25" creationId="{B5E80F0A-772E-2AA5-7D65-CF0EF18AF3E9}"/>
          </ac:picMkLst>
        </pc:picChg>
      </pc:sldChg>
      <pc:sldChg chg="addSp delSp modSp mod">
        <pc:chgData name="satanshu@student.ubc.ca" userId="3f0db6c4-fa4f-4dae-8569-abaa8599bb82" providerId="ADAL" clId="{2B9E6859-6D95-4342-829B-DAF2268BBF2A}" dt="2024-04-26T19:28:55.715" v="240"/>
        <pc:sldMkLst>
          <pc:docMk/>
          <pc:sldMk cId="730277874" sldId="277"/>
        </pc:sldMkLst>
        <pc:spChg chg="del mod">
          <ac:chgData name="satanshu@student.ubc.ca" userId="3f0db6c4-fa4f-4dae-8569-abaa8599bb82" providerId="ADAL" clId="{2B9E6859-6D95-4342-829B-DAF2268BBF2A}" dt="2024-04-26T18:23:38.048" v="80" actId="478"/>
          <ac:spMkLst>
            <pc:docMk/>
            <pc:sldMk cId="730277874" sldId="277"/>
            <ac:spMk id="17" creationId="{A3D82BB2-277D-FE03-E615-2DA1683B221F}"/>
          </ac:spMkLst>
        </pc:spChg>
        <pc:spChg chg="del">
          <ac:chgData name="satanshu@student.ubc.ca" userId="3f0db6c4-fa4f-4dae-8569-abaa8599bb82" providerId="ADAL" clId="{2B9E6859-6D95-4342-829B-DAF2268BBF2A}" dt="2024-04-26T18:23:38.048" v="80" actId="478"/>
          <ac:spMkLst>
            <pc:docMk/>
            <pc:sldMk cId="730277874" sldId="277"/>
            <ac:spMk id="18" creationId="{A2BCEFFF-9FF1-BF7E-A1E0-AB0FBCD16F37}"/>
          </ac:spMkLst>
        </pc:spChg>
        <pc:spChg chg="del">
          <ac:chgData name="satanshu@student.ubc.ca" userId="3f0db6c4-fa4f-4dae-8569-abaa8599bb82" providerId="ADAL" clId="{2B9E6859-6D95-4342-829B-DAF2268BBF2A}" dt="2024-04-26T18:23:38.048" v="80" actId="478"/>
          <ac:spMkLst>
            <pc:docMk/>
            <pc:sldMk cId="730277874" sldId="277"/>
            <ac:spMk id="19" creationId="{9DFFF370-A014-29FD-49CA-2B691E030961}"/>
          </ac:spMkLst>
        </pc:spChg>
        <pc:spChg chg="add mod">
          <ac:chgData name="satanshu@student.ubc.ca" userId="3f0db6c4-fa4f-4dae-8569-abaa8599bb82" providerId="ADAL" clId="{2B9E6859-6D95-4342-829B-DAF2268BBF2A}" dt="2024-04-26T18:23:38.142" v="81"/>
          <ac:spMkLst>
            <pc:docMk/>
            <pc:sldMk cId="730277874" sldId="277"/>
            <ac:spMk id="25" creationId="{2AB48988-C0B9-B773-3900-DB623E45A599}"/>
          </ac:spMkLst>
        </pc:spChg>
        <pc:spChg chg="add mod">
          <ac:chgData name="satanshu@student.ubc.ca" userId="3f0db6c4-fa4f-4dae-8569-abaa8599bb82" providerId="ADAL" clId="{2B9E6859-6D95-4342-829B-DAF2268BBF2A}" dt="2024-04-26T18:23:38.142" v="81"/>
          <ac:spMkLst>
            <pc:docMk/>
            <pc:sldMk cId="730277874" sldId="277"/>
            <ac:spMk id="28" creationId="{2EE012C9-6285-EDB4-1B37-E099452DFAE6}"/>
          </ac:spMkLst>
        </pc:spChg>
        <pc:picChg chg="del">
          <ac:chgData name="satanshu@student.ubc.ca" userId="3f0db6c4-fa4f-4dae-8569-abaa8599bb82" providerId="ADAL" clId="{2B9E6859-6D95-4342-829B-DAF2268BBF2A}" dt="2024-04-26T18:23:38.048" v="80" actId="478"/>
          <ac:picMkLst>
            <pc:docMk/>
            <pc:sldMk cId="730277874" sldId="277"/>
            <ac:picMk id="14" creationId="{D60DDB4D-8470-FB22-2534-6097C2495258}"/>
          </ac:picMkLst>
        </pc:picChg>
        <pc:picChg chg="del">
          <ac:chgData name="satanshu@student.ubc.ca" userId="3f0db6c4-fa4f-4dae-8569-abaa8599bb82" providerId="ADAL" clId="{2B9E6859-6D95-4342-829B-DAF2268BBF2A}" dt="2024-04-26T18:23:38.048" v="80" actId="478"/>
          <ac:picMkLst>
            <pc:docMk/>
            <pc:sldMk cId="730277874" sldId="277"/>
            <ac:picMk id="16" creationId="{81BF9498-C23F-8F6E-DE27-56F6602C2DBF}"/>
          </ac:picMkLst>
        </pc:picChg>
        <pc:picChg chg="add mod">
          <ac:chgData name="satanshu@student.ubc.ca" userId="3f0db6c4-fa4f-4dae-8569-abaa8599bb82" providerId="ADAL" clId="{2B9E6859-6D95-4342-829B-DAF2268BBF2A}" dt="2024-04-26T18:23:38.142" v="81"/>
          <ac:picMkLst>
            <pc:docMk/>
            <pc:sldMk cId="730277874" sldId="277"/>
            <ac:picMk id="20" creationId="{03FDF97A-187A-AF82-EE99-6A088240D6C7}"/>
          </ac:picMkLst>
        </pc:picChg>
        <pc:picChg chg="add mod">
          <ac:chgData name="satanshu@student.ubc.ca" userId="3f0db6c4-fa4f-4dae-8569-abaa8599bb82" providerId="ADAL" clId="{2B9E6859-6D95-4342-829B-DAF2268BBF2A}" dt="2024-04-26T18:23:38.142" v="81"/>
          <ac:picMkLst>
            <pc:docMk/>
            <pc:sldMk cId="730277874" sldId="277"/>
            <ac:picMk id="21" creationId="{83F11442-40D0-B64C-C544-F0E26BF3B7E3}"/>
          </ac:picMkLst>
        </pc:picChg>
        <pc:picChg chg="add mod">
          <ac:chgData name="satanshu@student.ubc.ca" userId="3f0db6c4-fa4f-4dae-8569-abaa8599bb82" providerId="ADAL" clId="{2B9E6859-6D95-4342-829B-DAF2268BBF2A}" dt="2024-04-26T19:28:55.715" v="240"/>
          <ac:picMkLst>
            <pc:docMk/>
            <pc:sldMk cId="730277874" sldId="277"/>
            <ac:picMk id="30" creationId="{E05BA358-19F3-1FF4-0B73-972B3E1FE6EA}"/>
          </ac:picMkLst>
        </pc:picChg>
      </pc:sldChg>
      <pc:sldChg chg="addSp delSp modSp mod">
        <pc:chgData name="satanshu@student.ubc.ca" userId="3f0db6c4-fa4f-4dae-8569-abaa8599bb82" providerId="ADAL" clId="{2B9E6859-6D95-4342-829B-DAF2268BBF2A}" dt="2024-04-26T19:28:57.112" v="241"/>
        <pc:sldMkLst>
          <pc:docMk/>
          <pc:sldMk cId="446011455" sldId="278"/>
        </pc:sldMkLst>
        <pc:spChg chg="del">
          <ac:chgData name="satanshu@student.ubc.ca" userId="3f0db6c4-fa4f-4dae-8569-abaa8599bb82" providerId="ADAL" clId="{2B9E6859-6D95-4342-829B-DAF2268BBF2A}" dt="2024-04-26T18:23:40.905" v="82" actId="478"/>
          <ac:spMkLst>
            <pc:docMk/>
            <pc:sldMk cId="446011455" sldId="278"/>
            <ac:spMk id="32" creationId="{15E5D93A-4C4B-D52F-82BB-6F01FF989BB5}"/>
          </ac:spMkLst>
        </pc:spChg>
        <pc:spChg chg="del mod">
          <ac:chgData name="satanshu@student.ubc.ca" userId="3f0db6c4-fa4f-4dae-8569-abaa8599bb82" providerId="ADAL" clId="{2B9E6859-6D95-4342-829B-DAF2268BBF2A}" dt="2024-04-26T18:23:40.905" v="82" actId="478"/>
          <ac:spMkLst>
            <pc:docMk/>
            <pc:sldMk cId="446011455" sldId="278"/>
            <ac:spMk id="35" creationId="{2E4B516F-3143-7DE1-ED32-ECD5F2D95101}"/>
          </ac:spMkLst>
        </pc:spChg>
        <pc:spChg chg="del">
          <ac:chgData name="satanshu@student.ubc.ca" userId="3f0db6c4-fa4f-4dae-8569-abaa8599bb82" providerId="ADAL" clId="{2B9E6859-6D95-4342-829B-DAF2268BBF2A}" dt="2024-04-26T18:23:40.905" v="82" actId="478"/>
          <ac:spMkLst>
            <pc:docMk/>
            <pc:sldMk cId="446011455" sldId="278"/>
            <ac:spMk id="36" creationId="{7C0374C3-E4A7-4C39-0BDA-69FE2DAFAB48}"/>
          </ac:spMkLst>
        </pc:spChg>
        <pc:spChg chg="add mod">
          <ac:chgData name="satanshu@student.ubc.ca" userId="3f0db6c4-fa4f-4dae-8569-abaa8599bb82" providerId="ADAL" clId="{2B9E6859-6D95-4342-829B-DAF2268BBF2A}" dt="2024-04-26T18:23:40.916" v="83"/>
          <ac:spMkLst>
            <pc:docMk/>
            <pc:sldMk cId="446011455" sldId="278"/>
            <ac:spMk id="39" creationId="{CF95AFBE-39D1-55E3-DD3D-D691839B3FB9}"/>
          </ac:spMkLst>
        </pc:spChg>
        <pc:spChg chg="add mod">
          <ac:chgData name="satanshu@student.ubc.ca" userId="3f0db6c4-fa4f-4dae-8569-abaa8599bb82" providerId="ADAL" clId="{2B9E6859-6D95-4342-829B-DAF2268BBF2A}" dt="2024-04-26T18:23:40.916" v="83"/>
          <ac:spMkLst>
            <pc:docMk/>
            <pc:sldMk cId="446011455" sldId="278"/>
            <ac:spMk id="40" creationId="{2A774239-605E-7DEA-CA87-1C2CE1FCA9BD}"/>
          </ac:spMkLst>
        </pc:spChg>
        <pc:picChg chg="del">
          <ac:chgData name="satanshu@student.ubc.ca" userId="3f0db6c4-fa4f-4dae-8569-abaa8599bb82" providerId="ADAL" clId="{2B9E6859-6D95-4342-829B-DAF2268BBF2A}" dt="2024-04-26T18:23:40.905" v="82" actId="478"/>
          <ac:picMkLst>
            <pc:docMk/>
            <pc:sldMk cId="446011455" sldId="278"/>
            <ac:picMk id="22" creationId="{8A23DE15-5190-A5C6-BC9D-9A4E324A364A}"/>
          </ac:picMkLst>
        </pc:picChg>
        <pc:picChg chg="add mod">
          <ac:chgData name="satanshu@student.ubc.ca" userId="3f0db6c4-fa4f-4dae-8569-abaa8599bb82" providerId="ADAL" clId="{2B9E6859-6D95-4342-829B-DAF2268BBF2A}" dt="2024-04-26T18:23:40.916" v="83"/>
          <ac:picMkLst>
            <pc:docMk/>
            <pc:sldMk cId="446011455" sldId="278"/>
            <ac:picMk id="33" creationId="{0F3FAD62-B1DE-6FE3-F424-FD0070C2261F}"/>
          </ac:picMkLst>
        </pc:picChg>
        <pc:picChg chg="del">
          <ac:chgData name="satanshu@student.ubc.ca" userId="3f0db6c4-fa4f-4dae-8569-abaa8599bb82" providerId="ADAL" clId="{2B9E6859-6D95-4342-829B-DAF2268BBF2A}" dt="2024-04-26T18:23:40.905" v="82" actId="478"/>
          <ac:picMkLst>
            <pc:docMk/>
            <pc:sldMk cId="446011455" sldId="278"/>
            <ac:picMk id="34" creationId="{AD9528AA-610D-8E55-8EE8-9A979DC21B9C}"/>
          </ac:picMkLst>
        </pc:picChg>
        <pc:picChg chg="add mod">
          <ac:chgData name="satanshu@student.ubc.ca" userId="3f0db6c4-fa4f-4dae-8569-abaa8599bb82" providerId="ADAL" clId="{2B9E6859-6D95-4342-829B-DAF2268BBF2A}" dt="2024-04-26T18:23:40.916" v="83"/>
          <ac:picMkLst>
            <pc:docMk/>
            <pc:sldMk cId="446011455" sldId="278"/>
            <ac:picMk id="38" creationId="{91775C9E-C5FA-B980-AA30-850395321A30}"/>
          </ac:picMkLst>
        </pc:picChg>
        <pc:picChg chg="add mod">
          <ac:chgData name="satanshu@student.ubc.ca" userId="3f0db6c4-fa4f-4dae-8569-abaa8599bb82" providerId="ADAL" clId="{2B9E6859-6D95-4342-829B-DAF2268BBF2A}" dt="2024-04-26T19:28:57.112" v="241"/>
          <ac:picMkLst>
            <pc:docMk/>
            <pc:sldMk cId="446011455" sldId="278"/>
            <ac:picMk id="42" creationId="{16BA172A-9397-83FB-7DC2-6EE7E80760C9}"/>
          </ac:picMkLst>
        </pc:picChg>
      </pc:sldChg>
      <pc:sldChg chg="addSp delSp modSp mod">
        <pc:chgData name="satanshu@student.ubc.ca" userId="3f0db6c4-fa4f-4dae-8569-abaa8599bb82" providerId="ADAL" clId="{2B9E6859-6D95-4342-829B-DAF2268BBF2A}" dt="2024-04-26T19:28:57.884" v="242"/>
        <pc:sldMkLst>
          <pc:docMk/>
          <pc:sldMk cId="131190661" sldId="279"/>
        </pc:sldMkLst>
        <pc:spChg chg="del mod">
          <ac:chgData name="satanshu@student.ubc.ca" userId="3f0db6c4-fa4f-4dae-8569-abaa8599bb82" providerId="ADAL" clId="{2B9E6859-6D95-4342-829B-DAF2268BBF2A}" dt="2024-04-26T18:23:45.559" v="84" actId="478"/>
          <ac:spMkLst>
            <pc:docMk/>
            <pc:sldMk cId="131190661" sldId="279"/>
            <ac:spMk id="23" creationId="{C5352FFA-BFB7-BE9C-BE9B-383F1C30EC6D}"/>
          </ac:spMkLst>
        </pc:spChg>
        <pc:spChg chg="del">
          <ac:chgData name="satanshu@student.ubc.ca" userId="3f0db6c4-fa4f-4dae-8569-abaa8599bb82" providerId="ADAL" clId="{2B9E6859-6D95-4342-829B-DAF2268BBF2A}" dt="2024-04-26T18:23:45.559" v="84" actId="478"/>
          <ac:spMkLst>
            <pc:docMk/>
            <pc:sldMk cId="131190661" sldId="279"/>
            <ac:spMk id="24" creationId="{08337968-E989-1FE1-6CB9-8AC9FF1D4483}"/>
          </ac:spMkLst>
        </pc:spChg>
        <pc:spChg chg="del">
          <ac:chgData name="satanshu@student.ubc.ca" userId="3f0db6c4-fa4f-4dae-8569-abaa8599bb82" providerId="ADAL" clId="{2B9E6859-6D95-4342-829B-DAF2268BBF2A}" dt="2024-04-26T18:23:45.559" v="84" actId="478"/>
          <ac:spMkLst>
            <pc:docMk/>
            <pc:sldMk cId="131190661" sldId="279"/>
            <ac:spMk id="25" creationId="{6FF9C400-9249-6F1D-9D1E-EC98E1BA04C7}"/>
          </ac:spMkLst>
        </pc:spChg>
        <pc:spChg chg="add mod">
          <ac:chgData name="satanshu@student.ubc.ca" userId="3f0db6c4-fa4f-4dae-8569-abaa8599bb82" providerId="ADAL" clId="{2B9E6859-6D95-4342-829B-DAF2268BBF2A}" dt="2024-04-26T18:23:45.883" v="85"/>
          <ac:spMkLst>
            <pc:docMk/>
            <pc:sldMk cId="131190661" sldId="279"/>
            <ac:spMk id="38" creationId="{979483FD-C7DC-D2AE-313F-5E77C9029351}"/>
          </ac:spMkLst>
        </pc:spChg>
        <pc:spChg chg="add mod">
          <ac:chgData name="satanshu@student.ubc.ca" userId="3f0db6c4-fa4f-4dae-8569-abaa8599bb82" providerId="ADAL" clId="{2B9E6859-6D95-4342-829B-DAF2268BBF2A}" dt="2024-04-26T18:23:45.883" v="85"/>
          <ac:spMkLst>
            <pc:docMk/>
            <pc:sldMk cId="131190661" sldId="279"/>
            <ac:spMk id="39" creationId="{696FB56A-ACAA-552A-37D5-9EF69FC9DEBB}"/>
          </ac:spMkLst>
        </pc:spChg>
        <pc:picChg chg="del">
          <ac:chgData name="satanshu@student.ubc.ca" userId="3f0db6c4-fa4f-4dae-8569-abaa8599bb82" providerId="ADAL" clId="{2B9E6859-6D95-4342-829B-DAF2268BBF2A}" dt="2024-04-26T18:23:45.559" v="84" actId="478"/>
          <ac:picMkLst>
            <pc:docMk/>
            <pc:sldMk cId="131190661" sldId="279"/>
            <ac:picMk id="21" creationId="{129435EA-08C2-4BDA-8D25-113BE0464547}"/>
          </ac:picMkLst>
        </pc:picChg>
        <pc:picChg chg="del">
          <ac:chgData name="satanshu@student.ubc.ca" userId="3f0db6c4-fa4f-4dae-8569-abaa8599bb82" providerId="ADAL" clId="{2B9E6859-6D95-4342-829B-DAF2268BBF2A}" dt="2024-04-26T18:23:45.559" v="84" actId="478"/>
          <ac:picMkLst>
            <pc:docMk/>
            <pc:sldMk cId="131190661" sldId="279"/>
            <ac:picMk id="22" creationId="{E64B18E2-1A52-4025-9D77-62CFEC075531}"/>
          </ac:picMkLst>
        </pc:picChg>
        <pc:picChg chg="add mod">
          <ac:chgData name="satanshu@student.ubc.ca" userId="3f0db6c4-fa4f-4dae-8569-abaa8599bb82" providerId="ADAL" clId="{2B9E6859-6D95-4342-829B-DAF2268BBF2A}" dt="2024-04-26T18:23:45.883" v="85"/>
          <ac:picMkLst>
            <pc:docMk/>
            <pc:sldMk cId="131190661" sldId="279"/>
            <ac:picMk id="36" creationId="{84385543-09D3-CFAB-E901-D4F54987301A}"/>
          </ac:picMkLst>
        </pc:picChg>
        <pc:picChg chg="add mod">
          <ac:chgData name="satanshu@student.ubc.ca" userId="3f0db6c4-fa4f-4dae-8569-abaa8599bb82" providerId="ADAL" clId="{2B9E6859-6D95-4342-829B-DAF2268BBF2A}" dt="2024-04-26T18:23:45.883" v="85"/>
          <ac:picMkLst>
            <pc:docMk/>
            <pc:sldMk cId="131190661" sldId="279"/>
            <ac:picMk id="37" creationId="{59F0BBD4-B567-37F2-5D73-4F028B3F4195}"/>
          </ac:picMkLst>
        </pc:picChg>
        <pc:picChg chg="add mod">
          <ac:chgData name="satanshu@student.ubc.ca" userId="3f0db6c4-fa4f-4dae-8569-abaa8599bb82" providerId="ADAL" clId="{2B9E6859-6D95-4342-829B-DAF2268BBF2A}" dt="2024-04-26T19:28:57.884" v="242"/>
          <ac:picMkLst>
            <pc:docMk/>
            <pc:sldMk cId="131190661" sldId="279"/>
            <ac:picMk id="41" creationId="{45DDB3AB-4969-F98C-5CD4-8DE64DA89002}"/>
          </ac:picMkLst>
        </pc:picChg>
      </pc:sldChg>
      <pc:sldChg chg="addSp delSp modSp mod">
        <pc:chgData name="satanshu@student.ubc.ca" userId="3f0db6c4-fa4f-4dae-8569-abaa8599bb82" providerId="ADAL" clId="{2B9E6859-6D95-4342-829B-DAF2268BBF2A}" dt="2024-04-26T19:28:59.122" v="243"/>
        <pc:sldMkLst>
          <pc:docMk/>
          <pc:sldMk cId="412740782" sldId="280"/>
        </pc:sldMkLst>
        <pc:spChg chg="del">
          <ac:chgData name="satanshu@student.ubc.ca" userId="3f0db6c4-fa4f-4dae-8569-abaa8599bb82" providerId="ADAL" clId="{2B9E6859-6D95-4342-829B-DAF2268BBF2A}" dt="2024-04-26T18:23:50.609" v="86" actId="478"/>
          <ac:spMkLst>
            <pc:docMk/>
            <pc:sldMk cId="412740782" sldId="280"/>
            <ac:spMk id="24" creationId="{992B8223-CD07-1FF0-5DFF-6F48020E3152}"/>
          </ac:spMkLst>
        </pc:spChg>
        <pc:spChg chg="del mod">
          <ac:chgData name="satanshu@student.ubc.ca" userId="3f0db6c4-fa4f-4dae-8569-abaa8599bb82" providerId="ADAL" clId="{2B9E6859-6D95-4342-829B-DAF2268BBF2A}" dt="2024-04-26T18:23:50.609" v="86" actId="478"/>
          <ac:spMkLst>
            <pc:docMk/>
            <pc:sldMk cId="412740782" sldId="280"/>
            <ac:spMk id="27" creationId="{A1B732C2-BD81-F8BC-25FA-6EB32E361EA3}"/>
          </ac:spMkLst>
        </pc:spChg>
        <pc:spChg chg="del">
          <ac:chgData name="satanshu@student.ubc.ca" userId="3f0db6c4-fa4f-4dae-8569-abaa8599bb82" providerId="ADAL" clId="{2B9E6859-6D95-4342-829B-DAF2268BBF2A}" dt="2024-04-26T18:23:50.609" v="86" actId="478"/>
          <ac:spMkLst>
            <pc:docMk/>
            <pc:sldMk cId="412740782" sldId="280"/>
            <ac:spMk id="28" creationId="{77955BBB-15E5-235B-A646-29FBF20F2C4C}"/>
          </ac:spMkLst>
        </pc:spChg>
        <pc:spChg chg="add mod">
          <ac:chgData name="satanshu@student.ubc.ca" userId="3f0db6c4-fa4f-4dae-8569-abaa8599bb82" providerId="ADAL" clId="{2B9E6859-6D95-4342-829B-DAF2268BBF2A}" dt="2024-04-26T18:23:50.691" v="87"/>
          <ac:spMkLst>
            <pc:docMk/>
            <pc:sldMk cId="412740782" sldId="280"/>
            <ac:spMk id="30" creationId="{D61F9F56-6E2E-C0A5-7C6F-1020EBD622EF}"/>
          </ac:spMkLst>
        </pc:spChg>
        <pc:spChg chg="add mod">
          <ac:chgData name="satanshu@student.ubc.ca" userId="3f0db6c4-fa4f-4dae-8569-abaa8599bb82" providerId="ADAL" clId="{2B9E6859-6D95-4342-829B-DAF2268BBF2A}" dt="2024-04-26T18:23:50.691" v="87"/>
          <ac:spMkLst>
            <pc:docMk/>
            <pc:sldMk cId="412740782" sldId="280"/>
            <ac:spMk id="31" creationId="{BEE504D7-2C7B-28A0-F2A0-3526494527C2}"/>
          </ac:spMkLst>
        </pc:spChg>
        <pc:picChg chg="del">
          <ac:chgData name="satanshu@student.ubc.ca" userId="3f0db6c4-fa4f-4dae-8569-abaa8599bb82" providerId="ADAL" clId="{2B9E6859-6D95-4342-829B-DAF2268BBF2A}" dt="2024-04-26T18:23:50.609" v="86" actId="478"/>
          <ac:picMkLst>
            <pc:docMk/>
            <pc:sldMk cId="412740782" sldId="280"/>
            <ac:picMk id="20" creationId="{4322A752-3737-4D4A-7B28-1EA3721BBF37}"/>
          </ac:picMkLst>
        </pc:picChg>
        <pc:picChg chg="add mod">
          <ac:chgData name="satanshu@student.ubc.ca" userId="3f0db6c4-fa4f-4dae-8569-abaa8599bb82" providerId="ADAL" clId="{2B9E6859-6D95-4342-829B-DAF2268BBF2A}" dt="2024-04-26T18:23:50.691" v="87"/>
          <ac:picMkLst>
            <pc:docMk/>
            <pc:sldMk cId="412740782" sldId="280"/>
            <ac:picMk id="25" creationId="{633C073F-338B-04A1-E13D-1AC13DB0B01C}"/>
          </ac:picMkLst>
        </pc:picChg>
        <pc:picChg chg="del">
          <ac:chgData name="satanshu@student.ubc.ca" userId="3f0db6c4-fa4f-4dae-8569-abaa8599bb82" providerId="ADAL" clId="{2B9E6859-6D95-4342-829B-DAF2268BBF2A}" dt="2024-04-26T18:23:50.609" v="86" actId="478"/>
          <ac:picMkLst>
            <pc:docMk/>
            <pc:sldMk cId="412740782" sldId="280"/>
            <ac:picMk id="26" creationId="{9E8460DC-44C7-7078-C1A2-C676D997F581}"/>
          </ac:picMkLst>
        </pc:picChg>
        <pc:picChg chg="add mod">
          <ac:chgData name="satanshu@student.ubc.ca" userId="3f0db6c4-fa4f-4dae-8569-abaa8599bb82" providerId="ADAL" clId="{2B9E6859-6D95-4342-829B-DAF2268BBF2A}" dt="2024-04-26T18:23:50.691" v="87"/>
          <ac:picMkLst>
            <pc:docMk/>
            <pc:sldMk cId="412740782" sldId="280"/>
            <ac:picMk id="29" creationId="{83D24AEE-6FA9-DFDE-F214-496CB460318A}"/>
          </ac:picMkLst>
        </pc:picChg>
        <pc:picChg chg="add mod">
          <ac:chgData name="satanshu@student.ubc.ca" userId="3f0db6c4-fa4f-4dae-8569-abaa8599bb82" providerId="ADAL" clId="{2B9E6859-6D95-4342-829B-DAF2268BBF2A}" dt="2024-04-26T19:28:59.122" v="243"/>
          <ac:picMkLst>
            <pc:docMk/>
            <pc:sldMk cId="412740782" sldId="280"/>
            <ac:picMk id="33" creationId="{39829DC2-138E-413D-8160-07AC7901B1CE}"/>
          </ac:picMkLst>
        </pc:picChg>
      </pc:sldChg>
      <pc:sldChg chg="addSp modSp">
        <pc:chgData name="satanshu@student.ubc.ca" userId="3f0db6c4-fa4f-4dae-8569-abaa8599bb82" providerId="ADAL" clId="{2B9E6859-6D95-4342-829B-DAF2268BBF2A}" dt="2024-04-26T19:29:00.681" v="244"/>
        <pc:sldMkLst>
          <pc:docMk/>
          <pc:sldMk cId="3706059661" sldId="281"/>
        </pc:sldMkLst>
        <pc:spChg chg="mod">
          <ac:chgData name="satanshu@student.ubc.ca" userId="3f0db6c4-fa4f-4dae-8569-abaa8599bb82" providerId="ADAL" clId="{2B9E6859-6D95-4342-829B-DAF2268BBF2A}" dt="2024-04-26T17:33:12.857" v="10"/>
          <ac:spMkLst>
            <pc:docMk/>
            <pc:sldMk cId="3706059661" sldId="281"/>
            <ac:spMk id="27" creationId="{4B7481A5-3A1D-8827-AD55-0AFB3E48D1B9}"/>
          </ac:spMkLst>
        </pc:spChg>
        <pc:picChg chg="add mod">
          <ac:chgData name="satanshu@student.ubc.ca" userId="3f0db6c4-fa4f-4dae-8569-abaa8599bb82" providerId="ADAL" clId="{2B9E6859-6D95-4342-829B-DAF2268BBF2A}" dt="2024-04-26T19:29:00.681" v="244"/>
          <ac:picMkLst>
            <pc:docMk/>
            <pc:sldMk cId="3706059661" sldId="281"/>
            <ac:picMk id="29" creationId="{9E25059F-C51D-E5DC-BE23-24A9069625BB}"/>
          </ac:picMkLst>
        </pc:picChg>
      </pc:sldChg>
      <pc:sldChg chg="addSp delSp modSp mod">
        <pc:chgData name="satanshu@student.ubc.ca" userId="3f0db6c4-fa4f-4dae-8569-abaa8599bb82" providerId="ADAL" clId="{2B9E6859-6D95-4342-829B-DAF2268BBF2A}" dt="2024-04-26T19:29:03.512" v="245"/>
        <pc:sldMkLst>
          <pc:docMk/>
          <pc:sldMk cId="3412244532" sldId="282"/>
        </pc:sldMkLst>
        <pc:spChg chg="del">
          <ac:chgData name="satanshu@student.ubc.ca" userId="3f0db6c4-fa4f-4dae-8569-abaa8599bb82" providerId="ADAL" clId="{2B9E6859-6D95-4342-829B-DAF2268BBF2A}" dt="2024-04-26T18:23:53.410" v="88" actId="478"/>
          <ac:spMkLst>
            <pc:docMk/>
            <pc:sldMk cId="3412244532" sldId="282"/>
            <ac:spMk id="5" creationId="{A339EDFA-9BDF-3D04-5801-CA6B5E5A632F}"/>
          </ac:spMkLst>
        </pc:spChg>
        <pc:spChg chg="del mod">
          <ac:chgData name="satanshu@student.ubc.ca" userId="3f0db6c4-fa4f-4dae-8569-abaa8599bb82" providerId="ADAL" clId="{2B9E6859-6D95-4342-829B-DAF2268BBF2A}" dt="2024-04-26T18:23:53.410" v="88" actId="478"/>
          <ac:spMkLst>
            <pc:docMk/>
            <pc:sldMk cId="3412244532" sldId="282"/>
            <ac:spMk id="9" creationId="{D4D484BD-8335-ED25-00D6-AC581995E4C0}"/>
          </ac:spMkLst>
        </pc:spChg>
        <pc:spChg chg="del">
          <ac:chgData name="satanshu@student.ubc.ca" userId="3f0db6c4-fa4f-4dae-8569-abaa8599bb82" providerId="ADAL" clId="{2B9E6859-6D95-4342-829B-DAF2268BBF2A}" dt="2024-04-26T18:23:53.410" v="88" actId="478"/>
          <ac:spMkLst>
            <pc:docMk/>
            <pc:sldMk cId="3412244532" sldId="282"/>
            <ac:spMk id="10" creationId="{A02D275C-7EDA-22D0-764B-F845C26CB8E1}"/>
          </ac:spMkLst>
        </pc:spChg>
        <pc:spChg chg="add mod">
          <ac:chgData name="satanshu@student.ubc.ca" userId="3f0db6c4-fa4f-4dae-8569-abaa8599bb82" providerId="ADAL" clId="{2B9E6859-6D95-4342-829B-DAF2268BBF2A}" dt="2024-04-26T18:23:53.458" v="89"/>
          <ac:spMkLst>
            <pc:docMk/>
            <pc:sldMk cId="3412244532" sldId="282"/>
            <ac:spMk id="12" creationId="{A156198A-D2D0-E211-8E73-1122CBDF7DE3}"/>
          </ac:spMkLst>
        </pc:spChg>
        <pc:spChg chg="add mod">
          <ac:chgData name="satanshu@student.ubc.ca" userId="3f0db6c4-fa4f-4dae-8569-abaa8599bb82" providerId="ADAL" clId="{2B9E6859-6D95-4342-829B-DAF2268BBF2A}" dt="2024-04-26T18:23:53.458" v="89"/>
          <ac:spMkLst>
            <pc:docMk/>
            <pc:sldMk cId="3412244532" sldId="282"/>
            <ac:spMk id="13" creationId="{D5261F7D-F76D-A772-E498-FB573F9B74C3}"/>
          </ac:spMkLst>
        </pc:spChg>
        <pc:picChg chg="add mod">
          <ac:chgData name="satanshu@student.ubc.ca" userId="3f0db6c4-fa4f-4dae-8569-abaa8599bb82" providerId="ADAL" clId="{2B9E6859-6D95-4342-829B-DAF2268BBF2A}" dt="2024-04-26T18:23:53.458" v="89"/>
          <ac:picMkLst>
            <pc:docMk/>
            <pc:sldMk cId="3412244532" sldId="282"/>
            <ac:picMk id="6" creationId="{0E23E5B6-DE19-593F-5D18-3823ECF04E6F}"/>
          </ac:picMkLst>
        </pc:picChg>
        <pc:picChg chg="del">
          <ac:chgData name="satanshu@student.ubc.ca" userId="3f0db6c4-fa4f-4dae-8569-abaa8599bb82" providerId="ADAL" clId="{2B9E6859-6D95-4342-829B-DAF2268BBF2A}" dt="2024-04-26T18:23:53.410" v="88" actId="478"/>
          <ac:picMkLst>
            <pc:docMk/>
            <pc:sldMk cId="3412244532" sldId="282"/>
            <ac:picMk id="7" creationId="{3D5C6385-7E4C-287A-5A81-B4BB67F56416}"/>
          </ac:picMkLst>
        </pc:picChg>
        <pc:picChg chg="del">
          <ac:chgData name="satanshu@student.ubc.ca" userId="3f0db6c4-fa4f-4dae-8569-abaa8599bb82" providerId="ADAL" clId="{2B9E6859-6D95-4342-829B-DAF2268BBF2A}" dt="2024-04-26T18:23:53.410" v="88" actId="478"/>
          <ac:picMkLst>
            <pc:docMk/>
            <pc:sldMk cId="3412244532" sldId="282"/>
            <ac:picMk id="8" creationId="{662DE3AF-C0CD-66C8-42AC-73DD7CC2FAD6}"/>
          </ac:picMkLst>
        </pc:picChg>
        <pc:picChg chg="add mod">
          <ac:chgData name="satanshu@student.ubc.ca" userId="3f0db6c4-fa4f-4dae-8569-abaa8599bb82" providerId="ADAL" clId="{2B9E6859-6D95-4342-829B-DAF2268BBF2A}" dt="2024-04-26T18:23:53.458" v="89"/>
          <ac:picMkLst>
            <pc:docMk/>
            <pc:sldMk cId="3412244532" sldId="282"/>
            <ac:picMk id="11" creationId="{22578FE9-CA11-E4F0-103A-56CF66AC994E}"/>
          </ac:picMkLst>
        </pc:picChg>
        <pc:picChg chg="add mod">
          <ac:chgData name="satanshu@student.ubc.ca" userId="3f0db6c4-fa4f-4dae-8569-abaa8599bb82" providerId="ADAL" clId="{2B9E6859-6D95-4342-829B-DAF2268BBF2A}" dt="2024-04-26T19:29:03.512" v="245"/>
          <ac:picMkLst>
            <pc:docMk/>
            <pc:sldMk cId="3412244532" sldId="282"/>
            <ac:picMk id="15" creationId="{20DA103B-3FF1-1F23-BB27-972BD442BF84}"/>
          </ac:picMkLst>
        </pc:picChg>
      </pc:sldChg>
      <pc:sldChg chg="addSp delSp modSp mod">
        <pc:chgData name="satanshu@student.ubc.ca" userId="3f0db6c4-fa4f-4dae-8569-abaa8599bb82" providerId="ADAL" clId="{2B9E6859-6D95-4342-829B-DAF2268BBF2A}" dt="2024-04-26T19:29:04.706" v="246"/>
        <pc:sldMkLst>
          <pc:docMk/>
          <pc:sldMk cId="2696146023" sldId="283"/>
        </pc:sldMkLst>
        <pc:spChg chg="del mod">
          <ac:chgData name="satanshu@student.ubc.ca" userId="3f0db6c4-fa4f-4dae-8569-abaa8599bb82" providerId="ADAL" clId="{2B9E6859-6D95-4342-829B-DAF2268BBF2A}" dt="2024-04-26T18:23:57.791" v="90" actId="478"/>
          <ac:spMkLst>
            <pc:docMk/>
            <pc:sldMk cId="2696146023" sldId="283"/>
            <ac:spMk id="7" creationId="{EC9F9257-C21A-7C86-D37B-8E554FF6C817}"/>
          </ac:spMkLst>
        </pc:spChg>
        <pc:spChg chg="del">
          <ac:chgData name="satanshu@student.ubc.ca" userId="3f0db6c4-fa4f-4dae-8569-abaa8599bb82" providerId="ADAL" clId="{2B9E6859-6D95-4342-829B-DAF2268BBF2A}" dt="2024-04-26T18:23:57.791" v="90" actId="478"/>
          <ac:spMkLst>
            <pc:docMk/>
            <pc:sldMk cId="2696146023" sldId="283"/>
            <ac:spMk id="8" creationId="{3C4A2F20-60E7-8195-A651-62031F6092D1}"/>
          </ac:spMkLst>
        </pc:spChg>
        <pc:spChg chg="del">
          <ac:chgData name="satanshu@student.ubc.ca" userId="3f0db6c4-fa4f-4dae-8569-abaa8599bb82" providerId="ADAL" clId="{2B9E6859-6D95-4342-829B-DAF2268BBF2A}" dt="2024-04-26T18:23:57.791" v="90" actId="478"/>
          <ac:spMkLst>
            <pc:docMk/>
            <pc:sldMk cId="2696146023" sldId="283"/>
            <ac:spMk id="11" creationId="{FF9DE234-84EC-1F19-C44A-E3B97F527DF0}"/>
          </ac:spMkLst>
        </pc:spChg>
        <pc:spChg chg="add mod">
          <ac:chgData name="satanshu@student.ubc.ca" userId="3f0db6c4-fa4f-4dae-8569-abaa8599bb82" providerId="ADAL" clId="{2B9E6859-6D95-4342-829B-DAF2268BBF2A}" dt="2024-04-26T18:23:57.961" v="91"/>
          <ac:spMkLst>
            <pc:docMk/>
            <pc:sldMk cId="2696146023" sldId="283"/>
            <ac:spMk id="14" creationId="{A7AF4E9B-EA73-482F-85BD-C5AFFF668104}"/>
          </ac:spMkLst>
        </pc:spChg>
        <pc:spChg chg="add mod">
          <ac:chgData name="satanshu@student.ubc.ca" userId="3f0db6c4-fa4f-4dae-8569-abaa8599bb82" providerId="ADAL" clId="{2B9E6859-6D95-4342-829B-DAF2268BBF2A}" dt="2024-04-26T18:23:57.961" v="91"/>
          <ac:spMkLst>
            <pc:docMk/>
            <pc:sldMk cId="2696146023" sldId="283"/>
            <ac:spMk id="15" creationId="{9EE4D37E-7CF9-47E5-DE14-DEFAEE419635}"/>
          </ac:spMkLst>
        </pc:spChg>
        <pc:picChg chg="mod">
          <ac:chgData name="satanshu@student.ubc.ca" userId="3f0db6c4-fa4f-4dae-8569-abaa8599bb82" providerId="ADAL" clId="{2B9E6859-6D95-4342-829B-DAF2268BBF2A}" dt="2024-04-26T18:41:20.710" v="205" actId="1038"/>
          <ac:picMkLst>
            <pc:docMk/>
            <pc:sldMk cId="2696146023" sldId="283"/>
            <ac:picMk id="3" creationId="{CF8D5B02-7541-6C90-A520-773F6D1C2380}"/>
          </ac:picMkLst>
        </pc:picChg>
        <pc:picChg chg="del">
          <ac:chgData name="satanshu@student.ubc.ca" userId="3f0db6c4-fa4f-4dae-8569-abaa8599bb82" providerId="ADAL" clId="{2B9E6859-6D95-4342-829B-DAF2268BBF2A}" dt="2024-04-26T18:23:57.791" v="90" actId="478"/>
          <ac:picMkLst>
            <pc:docMk/>
            <pc:sldMk cId="2696146023" sldId="283"/>
            <ac:picMk id="5" creationId="{3EC62EB9-CFEC-04A7-5B02-6BF79AA1DF0F}"/>
          </ac:picMkLst>
        </pc:picChg>
        <pc:picChg chg="del">
          <ac:chgData name="satanshu@student.ubc.ca" userId="3f0db6c4-fa4f-4dae-8569-abaa8599bb82" providerId="ADAL" clId="{2B9E6859-6D95-4342-829B-DAF2268BBF2A}" dt="2024-04-26T18:23:57.791" v="90" actId="478"/>
          <ac:picMkLst>
            <pc:docMk/>
            <pc:sldMk cId="2696146023" sldId="283"/>
            <ac:picMk id="6" creationId="{321A3994-CAB7-7060-8EE9-B8ED0F631FBA}"/>
          </ac:picMkLst>
        </pc:picChg>
        <pc:picChg chg="add mod">
          <ac:chgData name="satanshu@student.ubc.ca" userId="3f0db6c4-fa4f-4dae-8569-abaa8599bb82" providerId="ADAL" clId="{2B9E6859-6D95-4342-829B-DAF2268BBF2A}" dt="2024-04-26T18:23:57.961" v="91"/>
          <ac:picMkLst>
            <pc:docMk/>
            <pc:sldMk cId="2696146023" sldId="283"/>
            <ac:picMk id="12" creationId="{49E83B1F-551F-9DAE-169F-C727DE6889E0}"/>
          </ac:picMkLst>
        </pc:picChg>
        <pc:picChg chg="add mod">
          <ac:chgData name="satanshu@student.ubc.ca" userId="3f0db6c4-fa4f-4dae-8569-abaa8599bb82" providerId="ADAL" clId="{2B9E6859-6D95-4342-829B-DAF2268BBF2A}" dt="2024-04-26T18:23:57.961" v="91"/>
          <ac:picMkLst>
            <pc:docMk/>
            <pc:sldMk cId="2696146023" sldId="283"/>
            <ac:picMk id="13" creationId="{727E510E-A169-10EE-0699-A28FA87583A7}"/>
          </ac:picMkLst>
        </pc:picChg>
        <pc:picChg chg="add mod">
          <ac:chgData name="satanshu@student.ubc.ca" userId="3f0db6c4-fa4f-4dae-8569-abaa8599bb82" providerId="ADAL" clId="{2B9E6859-6D95-4342-829B-DAF2268BBF2A}" dt="2024-04-26T19:29:04.706" v="246"/>
          <ac:picMkLst>
            <pc:docMk/>
            <pc:sldMk cId="2696146023" sldId="283"/>
            <ac:picMk id="17" creationId="{8DA5FF55-F724-5D86-F3E6-4EB0997AEDAA}"/>
          </ac:picMkLst>
        </pc:picChg>
      </pc:sldChg>
      <pc:sldChg chg="addSp delSp modSp mod">
        <pc:chgData name="satanshu@student.ubc.ca" userId="3f0db6c4-fa4f-4dae-8569-abaa8599bb82" providerId="ADAL" clId="{2B9E6859-6D95-4342-829B-DAF2268BBF2A}" dt="2024-04-26T19:29:24.439" v="259"/>
        <pc:sldMkLst>
          <pc:docMk/>
          <pc:sldMk cId="168090876" sldId="284"/>
        </pc:sldMkLst>
        <pc:spChg chg="del">
          <ac:chgData name="satanshu@student.ubc.ca" userId="3f0db6c4-fa4f-4dae-8569-abaa8599bb82" providerId="ADAL" clId="{2B9E6859-6D95-4342-829B-DAF2268BBF2A}" dt="2024-04-26T18:24:58.656" v="117" actId="478"/>
          <ac:spMkLst>
            <pc:docMk/>
            <pc:sldMk cId="168090876" sldId="284"/>
            <ac:spMk id="7" creationId="{4E8B8374-DEFA-55C9-6A5F-8FC96A2369A8}"/>
          </ac:spMkLst>
        </pc:spChg>
        <pc:spChg chg="del mod">
          <ac:chgData name="satanshu@student.ubc.ca" userId="3f0db6c4-fa4f-4dae-8569-abaa8599bb82" providerId="ADAL" clId="{2B9E6859-6D95-4342-829B-DAF2268BBF2A}" dt="2024-04-26T18:24:58.656" v="117" actId="478"/>
          <ac:spMkLst>
            <pc:docMk/>
            <pc:sldMk cId="168090876" sldId="284"/>
            <ac:spMk id="9" creationId="{8DBE1C3B-D23A-E2C3-74E4-FFBBF7C22E47}"/>
          </ac:spMkLst>
        </pc:spChg>
        <pc:spChg chg="del">
          <ac:chgData name="satanshu@student.ubc.ca" userId="3f0db6c4-fa4f-4dae-8569-abaa8599bb82" providerId="ADAL" clId="{2B9E6859-6D95-4342-829B-DAF2268BBF2A}" dt="2024-04-26T18:24:58.656" v="117" actId="478"/>
          <ac:spMkLst>
            <pc:docMk/>
            <pc:sldMk cId="168090876" sldId="284"/>
            <ac:spMk id="10" creationId="{878CF78C-C9BC-903F-609F-A8CCF8322D1A}"/>
          </ac:spMkLst>
        </pc:spChg>
        <pc:spChg chg="add mod">
          <ac:chgData name="satanshu@student.ubc.ca" userId="3f0db6c4-fa4f-4dae-8569-abaa8599bb82" providerId="ADAL" clId="{2B9E6859-6D95-4342-829B-DAF2268BBF2A}" dt="2024-04-26T18:24:58.857" v="118"/>
          <ac:spMkLst>
            <pc:docMk/>
            <pc:sldMk cId="168090876" sldId="284"/>
            <ac:spMk id="12" creationId="{4E1ECBE0-833E-3BFF-A570-8ADD0099A90E}"/>
          </ac:spMkLst>
        </pc:spChg>
        <pc:spChg chg="add mod">
          <ac:chgData name="satanshu@student.ubc.ca" userId="3f0db6c4-fa4f-4dae-8569-abaa8599bb82" providerId="ADAL" clId="{2B9E6859-6D95-4342-829B-DAF2268BBF2A}" dt="2024-04-26T18:24:58.857" v="118"/>
          <ac:spMkLst>
            <pc:docMk/>
            <pc:sldMk cId="168090876" sldId="284"/>
            <ac:spMk id="13" creationId="{B93A82D4-11CC-8F40-B288-BFE0CF0E274F}"/>
          </ac:spMkLst>
        </pc:spChg>
        <pc:picChg chg="del">
          <ac:chgData name="satanshu@student.ubc.ca" userId="3f0db6c4-fa4f-4dae-8569-abaa8599bb82" providerId="ADAL" clId="{2B9E6859-6D95-4342-829B-DAF2268BBF2A}" dt="2024-04-26T18:24:58.656" v="117" actId="478"/>
          <ac:picMkLst>
            <pc:docMk/>
            <pc:sldMk cId="168090876" sldId="284"/>
            <ac:picMk id="5" creationId="{DC601AFA-C238-39AF-9B57-8D718609DF77}"/>
          </ac:picMkLst>
        </pc:picChg>
        <pc:picChg chg="del">
          <ac:chgData name="satanshu@student.ubc.ca" userId="3f0db6c4-fa4f-4dae-8569-abaa8599bb82" providerId="ADAL" clId="{2B9E6859-6D95-4342-829B-DAF2268BBF2A}" dt="2024-04-26T18:24:58.656" v="117" actId="478"/>
          <ac:picMkLst>
            <pc:docMk/>
            <pc:sldMk cId="168090876" sldId="284"/>
            <ac:picMk id="6" creationId="{9E7A1EA1-2AD8-2901-D637-3F51544E11FB}"/>
          </ac:picMkLst>
        </pc:picChg>
        <pc:picChg chg="add mod">
          <ac:chgData name="satanshu@student.ubc.ca" userId="3f0db6c4-fa4f-4dae-8569-abaa8599bb82" providerId="ADAL" clId="{2B9E6859-6D95-4342-829B-DAF2268BBF2A}" dt="2024-04-26T18:24:58.857" v="118"/>
          <ac:picMkLst>
            <pc:docMk/>
            <pc:sldMk cId="168090876" sldId="284"/>
            <ac:picMk id="8" creationId="{6B237B39-939E-4B35-4729-64DD2CF7F431}"/>
          </ac:picMkLst>
        </pc:picChg>
        <pc:picChg chg="add mod">
          <ac:chgData name="satanshu@student.ubc.ca" userId="3f0db6c4-fa4f-4dae-8569-abaa8599bb82" providerId="ADAL" clId="{2B9E6859-6D95-4342-829B-DAF2268BBF2A}" dt="2024-04-26T18:24:58.857" v="118"/>
          <ac:picMkLst>
            <pc:docMk/>
            <pc:sldMk cId="168090876" sldId="284"/>
            <ac:picMk id="11" creationId="{70242476-182B-6575-FB73-24AA38D65132}"/>
          </ac:picMkLst>
        </pc:picChg>
        <pc:picChg chg="add mod">
          <ac:chgData name="satanshu@student.ubc.ca" userId="3f0db6c4-fa4f-4dae-8569-abaa8599bb82" providerId="ADAL" clId="{2B9E6859-6D95-4342-829B-DAF2268BBF2A}" dt="2024-04-26T19:29:24.439" v="259"/>
          <ac:picMkLst>
            <pc:docMk/>
            <pc:sldMk cId="168090876" sldId="284"/>
            <ac:picMk id="15" creationId="{85B6D693-7832-E267-3423-5651A65138A3}"/>
          </ac:picMkLst>
        </pc:picChg>
      </pc:sldChg>
      <pc:sldChg chg="addSp delSp modSp mod">
        <pc:chgData name="satanshu@student.ubc.ca" userId="3f0db6c4-fa4f-4dae-8569-abaa8599bb82" providerId="ADAL" clId="{2B9E6859-6D95-4342-829B-DAF2268BBF2A}" dt="2024-04-26T19:29:25.624" v="260"/>
        <pc:sldMkLst>
          <pc:docMk/>
          <pc:sldMk cId="1872259632" sldId="285"/>
        </pc:sldMkLst>
        <pc:spChg chg="del">
          <ac:chgData name="satanshu@student.ubc.ca" userId="3f0db6c4-fa4f-4dae-8569-abaa8599bb82" providerId="ADAL" clId="{2B9E6859-6D95-4342-829B-DAF2268BBF2A}" dt="2024-04-26T18:25:01.875" v="119" actId="478"/>
          <ac:spMkLst>
            <pc:docMk/>
            <pc:sldMk cId="1872259632" sldId="285"/>
            <ac:spMk id="4" creationId="{2D51AC61-E5BA-0A4E-0D55-6D32C11B4074}"/>
          </ac:spMkLst>
        </pc:spChg>
        <pc:spChg chg="del mod">
          <ac:chgData name="satanshu@student.ubc.ca" userId="3f0db6c4-fa4f-4dae-8569-abaa8599bb82" providerId="ADAL" clId="{2B9E6859-6D95-4342-829B-DAF2268BBF2A}" dt="2024-04-26T18:25:01.875" v="119" actId="478"/>
          <ac:spMkLst>
            <pc:docMk/>
            <pc:sldMk cId="1872259632" sldId="285"/>
            <ac:spMk id="7" creationId="{9DADE9F5-CFB1-83C9-6161-F16E8A96F099}"/>
          </ac:spMkLst>
        </pc:spChg>
        <pc:spChg chg="del">
          <ac:chgData name="satanshu@student.ubc.ca" userId="3f0db6c4-fa4f-4dae-8569-abaa8599bb82" providerId="ADAL" clId="{2B9E6859-6D95-4342-829B-DAF2268BBF2A}" dt="2024-04-26T18:25:01.875" v="119" actId="478"/>
          <ac:spMkLst>
            <pc:docMk/>
            <pc:sldMk cId="1872259632" sldId="285"/>
            <ac:spMk id="8" creationId="{99F6625C-B939-8440-0CE6-D81552C7E2E1}"/>
          </ac:spMkLst>
        </pc:spChg>
        <pc:spChg chg="add mod">
          <ac:chgData name="satanshu@student.ubc.ca" userId="3f0db6c4-fa4f-4dae-8569-abaa8599bb82" providerId="ADAL" clId="{2B9E6859-6D95-4342-829B-DAF2268BBF2A}" dt="2024-04-26T18:25:02.050" v="120"/>
          <ac:spMkLst>
            <pc:docMk/>
            <pc:sldMk cId="1872259632" sldId="285"/>
            <ac:spMk id="10" creationId="{A10FF3C3-6FAE-DD20-2A8D-1D040F3E9D84}"/>
          </ac:spMkLst>
        </pc:spChg>
        <pc:spChg chg="add mod">
          <ac:chgData name="satanshu@student.ubc.ca" userId="3f0db6c4-fa4f-4dae-8569-abaa8599bb82" providerId="ADAL" clId="{2B9E6859-6D95-4342-829B-DAF2268BBF2A}" dt="2024-04-26T18:25:02.050" v="120"/>
          <ac:spMkLst>
            <pc:docMk/>
            <pc:sldMk cId="1872259632" sldId="285"/>
            <ac:spMk id="11" creationId="{FEDB542B-9B32-D536-A08B-15311D509AD6}"/>
          </ac:spMkLst>
        </pc:spChg>
        <pc:picChg chg="del">
          <ac:chgData name="satanshu@student.ubc.ca" userId="3f0db6c4-fa4f-4dae-8569-abaa8599bb82" providerId="ADAL" clId="{2B9E6859-6D95-4342-829B-DAF2268BBF2A}" dt="2024-04-26T18:25:01.875" v="119" actId="478"/>
          <ac:picMkLst>
            <pc:docMk/>
            <pc:sldMk cId="1872259632" sldId="285"/>
            <ac:picMk id="2" creationId="{1E91D264-E61F-98AC-9ADE-10EB4C723993}"/>
          </ac:picMkLst>
        </pc:picChg>
        <pc:picChg chg="add mod">
          <ac:chgData name="satanshu@student.ubc.ca" userId="3f0db6c4-fa4f-4dae-8569-abaa8599bb82" providerId="ADAL" clId="{2B9E6859-6D95-4342-829B-DAF2268BBF2A}" dt="2024-04-26T18:25:02.050" v="120"/>
          <ac:picMkLst>
            <pc:docMk/>
            <pc:sldMk cId="1872259632" sldId="285"/>
            <ac:picMk id="5" creationId="{D3C17B43-75E9-1218-83F3-939F5D2B738F}"/>
          </ac:picMkLst>
        </pc:picChg>
        <pc:picChg chg="del">
          <ac:chgData name="satanshu@student.ubc.ca" userId="3f0db6c4-fa4f-4dae-8569-abaa8599bb82" providerId="ADAL" clId="{2B9E6859-6D95-4342-829B-DAF2268BBF2A}" dt="2024-04-26T18:25:01.875" v="119" actId="478"/>
          <ac:picMkLst>
            <pc:docMk/>
            <pc:sldMk cId="1872259632" sldId="285"/>
            <ac:picMk id="6" creationId="{D30C8471-F549-037D-662E-F44359B38A46}"/>
          </ac:picMkLst>
        </pc:picChg>
        <pc:picChg chg="add mod">
          <ac:chgData name="satanshu@student.ubc.ca" userId="3f0db6c4-fa4f-4dae-8569-abaa8599bb82" providerId="ADAL" clId="{2B9E6859-6D95-4342-829B-DAF2268BBF2A}" dt="2024-04-26T18:25:02.050" v="120"/>
          <ac:picMkLst>
            <pc:docMk/>
            <pc:sldMk cId="1872259632" sldId="285"/>
            <ac:picMk id="9" creationId="{058F8FD8-5B2E-5E51-7718-B49EDE087A9F}"/>
          </ac:picMkLst>
        </pc:picChg>
        <pc:picChg chg="add mod">
          <ac:chgData name="satanshu@student.ubc.ca" userId="3f0db6c4-fa4f-4dae-8569-abaa8599bb82" providerId="ADAL" clId="{2B9E6859-6D95-4342-829B-DAF2268BBF2A}" dt="2024-04-26T19:29:25.624" v="260"/>
          <ac:picMkLst>
            <pc:docMk/>
            <pc:sldMk cId="1872259632" sldId="285"/>
            <ac:picMk id="13" creationId="{4103F349-9E36-A277-6A8C-347251C83DD4}"/>
          </ac:picMkLst>
        </pc:picChg>
      </pc:sldChg>
      <pc:sldChg chg="addSp delSp modSp mod">
        <pc:chgData name="satanshu@student.ubc.ca" userId="3f0db6c4-fa4f-4dae-8569-abaa8599bb82" providerId="ADAL" clId="{2B9E6859-6D95-4342-829B-DAF2268BBF2A}" dt="2024-04-26T19:29:26.865" v="261"/>
        <pc:sldMkLst>
          <pc:docMk/>
          <pc:sldMk cId="3417530656" sldId="286"/>
        </pc:sldMkLst>
        <pc:spChg chg="del">
          <ac:chgData name="satanshu@student.ubc.ca" userId="3f0db6c4-fa4f-4dae-8569-abaa8599bb82" providerId="ADAL" clId="{2B9E6859-6D95-4342-829B-DAF2268BBF2A}" dt="2024-04-26T18:25:10.890" v="121" actId="478"/>
          <ac:spMkLst>
            <pc:docMk/>
            <pc:sldMk cId="3417530656" sldId="286"/>
            <ac:spMk id="3" creationId="{AAFD086A-3818-1310-9563-4811C7F775B3}"/>
          </ac:spMkLst>
        </pc:spChg>
        <pc:spChg chg="del mod">
          <ac:chgData name="satanshu@student.ubc.ca" userId="3f0db6c4-fa4f-4dae-8569-abaa8599bb82" providerId="ADAL" clId="{2B9E6859-6D95-4342-829B-DAF2268BBF2A}" dt="2024-04-26T18:25:10.890" v="121" actId="478"/>
          <ac:spMkLst>
            <pc:docMk/>
            <pc:sldMk cId="3417530656" sldId="286"/>
            <ac:spMk id="7" creationId="{416DB733-1A50-43E8-53F8-15540471F7C3}"/>
          </ac:spMkLst>
        </pc:spChg>
        <pc:spChg chg="del">
          <ac:chgData name="satanshu@student.ubc.ca" userId="3f0db6c4-fa4f-4dae-8569-abaa8599bb82" providerId="ADAL" clId="{2B9E6859-6D95-4342-829B-DAF2268BBF2A}" dt="2024-04-26T18:25:10.890" v="121" actId="478"/>
          <ac:spMkLst>
            <pc:docMk/>
            <pc:sldMk cId="3417530656" sldId="286"/>
            <ac:spMk id="8" creationId="{43CBF277-1EDE-74FF-90A8-25DE8CA00E89}"/>
          </ac:spMkLst>
        </pc:spChg>
        <pc:spChg chg="add mod">
          <ac:chgData name="satanshu@student.ubc.ca" userId="3f0db6c4-fa4f-4dae-8569-abaa8599bb82" providerId="ADAL" clId="{2B9E6859-6D95-4342-829B-DAF2268BBF2A}" dt="2024-04-26T18:25:11.018" v="122"/>
          <ac:spMkLst>
            <pc:docMk/>
            <pc:sldMk cId="3417530656" sldId="286"/>
            <ac:spMk id="10" creationId="{C547CC89-4069-0695-80DB-F1F60D69D784}"/>
          </ac:spMkLst>
        </pc:spChg>
        <pc:spChg chg="add mod">
          <ac:chgData name="satanshu@student.ubc.ca" userId="3f0db6c4-fa4f-4dae-8569-abaa8599bb82" providerId="ADAL" clId="{2B9E6859-6D95-4342-829B-DAF2268BBF2A}" dt="2024-04-26T18:25:11.018" v="122"/>
          <ac:spMkLst>
            <pc:docMk/>
            <pc:sldMk cId="3417530656" sldId="286"/>
            <ac:spMk id="11" creationId="{FE10C51B-988A-84FA-8C91-E140FE28D83B}"/>
          </ac:spMkLst>
        </pc:spChg>
        <pc:picChg chg="add mod">
          <ac:chgData name="satanshu@student.ubc.ca" userId="3f0db6c4-fa4f-4dae-8569-abaa8599bb82" providerId="ADAL" clId="{2B9E6859-6D95-4342-829B-DAF2268BBF2A}" dt="2024-04-26T18:25:11.018" v="122"/>
          <ac:picMkLst>
            <pc:docMk/>
            <pc:sldMk cId="3417530656" sldId="286"/>
            <ac:picMk id="4" creationId="{127D6AC0-1B26-9288-E6E7-01E1DF16E050}"/>
          </ac:picMkLst>
        </pc:picChg>
        <pc:picChg chg="del">
          <ac:chgData name="satanshu@student.ubc.ca" userId="3f0db6c4-fa4f-4dae-8569-abaa8599bb82" providerId="ADAL" clId="{2B9E6859-6D95-4342-829B-DAF2268BBF2A}" dt="2024-04-26T18:25:10.890" v="121" actId="478"/>
          <ac:picMkLst>
            <pc:docMk/>
            <pc:sldMk cId="3417530656" sldId="286"/>
            <ac:picMk id="5" creationId="{C5F76FC5-094F-DB1D-3786-1506B9385AEB}"/>
          </ac:picMkLst>
        </pc:picChg>
        <pc:picChg chg="del">
          <ac:chgData name="satanshu@student.ubc.ca" userId="3f0db6c4-fa4f-4dae-8569-abaa8599bb82" providerId="ADAL" clId="{2B9E6859-6D95-4342-829B-DAF2268BBF2A}" dt="2024-04-26T18:25:10.890" v="121" actId="478"/>
          <ac:picMkLst>
            <pc:docMk/>
            <pc:sldMk cId="3417530656" sldId="286"/>
            <ac:picMk id="6" creationId="{7253D91D-EFBC-2C5A-697B-91E8747ADEC9}"/>
          </ac:picMkLst>
        </pc:picChg>
        <pc:picChg chg="add mod">
          <ac:chgData name="satanshu@student.ubc.ca" userId="3f0db6c4-fa4f-4dae-8569-abaa8599bb82" providerId="ADAL" clId="{2B9E6859-6D95-4342-829B-DAF2268BBF2A}" dt="2024-04-26T18:25:11.018" v="122"/>
          <ac:picMkLst>
            <pc:docMk/>
            <pc:sldMk cId="3417530656" sldId="286"/>
            <ac:picMk id="9" creationId="{10CABB02-7E32-7995-2B1F-4F94B66460C7}"/>
          </ac:picMkLst>
        </pc:picChg>
        <pc:picChg chg="add mod">
          <ac:chgData name="satanshu@student.ubc.ca" userId="3f0db6c4-fa4f-4dae-8569-abaa8599bb82" providerId="ADAL" clId="{2B9E6859-6D95-4342-829B-DAF2268BBF2A}" dt="2024-04-26T19:29:26.865" v="261"/>
          <ac:picMkLst>
            <pc:docMk/>
            <pc:sldMk cId="3417530656" sldId="286"/>
            <ac:picMk id="13" creationId="{E7631E8C-1611-09D3-9136-76DDAFB0E428}"/>
          </ac:picMkLst>
        </pc:picChg>
      </pc:sldChg>
      <pc:sldChg chg="addSp delSp modSp mod">
        <pc:chgData name="satanshu@student.ubc.ca" userId="3f0db6c4-fa4f-4dae-8569-abaa8599bb82" providerId="ADAL" clId="{2B9E6859-6D95-4342-829B-DAF2268BBF2A}" dt="2024-04-26T19:29:28.746" v="262"/>
        <pc:sldMkLst>
          <pc:docMk/>
          <pc:sldMk cId="3397976407" sldId="287"/>
        </pc:sldMkLst>
        <pc:spChg chg="del">
          <ac:chgData name="satanshu@student.ubc.ca" userId="3f0db6c4-fa4f-4dae-8569-abaa8599bb82" providerId="ADAL" clId="{2B9E6859-6D95-4342-829B-DAF2268BBF2A}" dt="2024-04-26T18:25:18.675" v="123" actId="478"/>
          <ac:spMkLst>
            <pc:docMk/>
            <pc:sldMk cId="3397976407" sldId="287"/>
            <ac:spMk id="3" creationId="{A866EC61-90CA-958D-446E-98E3BAC4D390}"/>
          </ac:spMkLst>
        </pc:spChg>
        <pc:spChg chg="del mod">
          <ac:chgData name="satanshu@student.ubc.ca" userId="3f0db6c4-fa4f-4dae-8569-abaa8599bb82" providerId="ADAL" clId="{2B9E6859-6D95-4342-829B-DAF2268BBF2A}" dt="2024-04-26T18:25:18.675" v="123" actId="478"/>
          <ac:spMkLst>
            <pc:docMk/>
            <pc:sldMk cId="3397976407" sldId="287"/>
            <ac:spMk id="7" creationId="{54D99250-449C-273D-C7AF-D1B345591622}"/>
          </ac:spMkLst>
        </pc:spChg>
        <pc:spChg chg="del">
          <ac:chgData name="satanshu@student.ubc.ca" userId="3f0db6c4-fa4f-4dae-8569-abaa8599bb82" providerId="ADAL" clId="{2B9E6859-6D95-4342-829B-DAF2268BBF2A}" dt="2024-04-26T18:25:18.675" v="123" actId="478"/>
          <ac:spMkLst>
            <pc:docMk/>
            <pc:sldMk cId="3397976407" sldId="287"/>
            <ac:spMk id="8" creationId="{23FA8172-4429-D52B-5910-18D297E2514D}"/>
          </ac:spMkLst>
        </pc:spChg>
        <pc:spChg chg="add mod">
          <ac:chgData name="satanshu@student.ubc.ca" userId="3f0db6c4-fa4f-4dae-8569-abaa8599bb82" providerId="ADAL" clId="{2B9E6859-6D95-4342-829B-DAF2268BBF2A}" dt="2024-04-26T18:25:19.216" v="124"/>
          <ac:spMkLst>
            <pc:docMk/>
            <pc:sldMk cId="3397976407" sldId="287"/>
            <ac:spMk id="10" creationId="{25FA4D9B-7FC5-9E6B-8362-D8DFC6C1237B}"/>
          </ac:spMkLst>
        </pc:spChg>
        <pc:spChg chg="add mod">
          <ac:chgData name="satanshu@student.ubc.ca" userId="3f0db6c4-fa4f-4dae-8569-abaa8599bb82" providerId="ADAL" clId="{2B9E6859-6D95-4342-829B-DAF2268BBF2A}" dt="2024-04-26T18:25:19.216" v="124"/>
          <ac:spMkLst>
            <pc:docMk/>
            <pc:sldMk cId="3397976407" sldId="287"/>
            <ac:spMk id="11" creationId="{56ADA5F0-80D5-B8C0-CC63-54AB55525E84}"/>
          </ac:spMkLst>
        </pc:spChg>
        <pc:picChg chg="add mod">
          <ac:chgData name="satanshu@student.ubc.ca" userId="3f0db6c4-fa4f-4dae-8569-abaa8599bb82" providerId="ADAL" clId="{2B9E6859-6D95-4342-829B-DAF2268BBF2A}" dt="2024-04-26T18:25:19.216" v="124"/>
          <ac:picMkLst>
            <pc:docMk/>
            <pc:sldMk cId="3397976407" sldId="287"/>
            <ac:picMk id="4" creationId="{B13E4760-5069-B90F-6E4C-17AA89F31B7B}"/>
          </ac:picMkLst>
        </pc:picChg>
        <pc:picChg chg="del">
          <ac:chgData name="satanshu@student.ubc.ca" userId="3f0db6c4-fa4f-4dae-8569-abaa8599bb82" providerId="ADAL" clId="{2B9E6859-6D95-4342-829B-DAF2268BBF2A}" dt="2024-04-26T18:25:18.675" v="123" actId="478"/>
          <ac:picMkLst>
            <pc:docMk/>
            <pc:sldMk cId="3397976407" sldId="287"/>
            <ac:picMk id="5" creationId="{A2F2BBA0-7928-9C6B-A992-57AFE2B1B7AB}"/>
          </ac:picMkLst>
        </pc:picChg>
        <pc:picChg chg="del">
          <ac:chgData name="satanshu@student.ubc.ca" userId="3f0db6c4-fa4f-4dae-8569-abaa8599bb82" providerId="ADAL" clId="{2B9E6859-6D95-4342-829B-DAF2268BBF2A}" dt="2024-04-26T18:25:18.675" v="123" actId="478"/>
          <ac:picMkLst>
            <pc:docMk/>
            <pc:sldMk cId="3397976407" sldId="287"/>
            <ac:picMk id="6" creationId="{9903C64B-1021-90A1-7DD0-E2D849BD3739}"/>
          </ac:picMkLst>
        </pc:picChg>
        <pc:picChg chg="add mod">
          <ac:chgData name="satanshu@student.ubc.ca" userId="3f0db6c4-fa4f-4dae-8569-abaa8599bb82" providerId="ADAL" clId="{2B9E6859-6D95-4342-829B-DAF2268BBF2A}" dt="2024-04-26T18:25:19.216" v="124"/>
          <ac:picMkLst>
            <pc:docMk/>
            <pc:sldMk cId="3397976407" sldId="287"/>
            <ac:picMk id="9" creationId="{05D93756-859A-25DC-1064-551275F012C7}"/>
          </ac:picMkLst>
        </pc:picChg>
        <pc:picChg chg="add mod">
          <ac:chgData name="satanshu@student.ubc.ca" userId="3f0db6c4-fa4f-4dae-8569-abaa8599bb82" providerId="ADAL" clId="{2B9E6859-6D95-4342-829B-DAF2268BBF2A}" dt="2024-04-26T19:29:28.746" v="262"/>
          <ac:picMkLst>
            <pc:docMk/>
            <pc:sldMk cId="3397976407" sldId="287"/>
            <ac:picMk id="13" creationId="{C61DADAC-504D-B695-A5DD-0423AFBA3953}"/>
          </ac:picMkLst>
        </pc:picChg>
      </pc:sldChg>
      <pc:sldChg chg="addSp delSp modSp mod ord">
        <pc:chgData name="satanshu@student.ubc.ca" userId="3f0db6c4-fa4f-4dae-8569-abaa8599bb82" providerId="ADAL" clId="{2B9E6859-6D95-4342-829B-DAF2268BBF2A}" dt="2024-04-26T19:29:42.033" v="269"/>
        <pc:sldMkLst>
          <pc:docMk/>
          <pc:sldMk cId="4171308907" sldId="288"/>
        </pc:sldMkLst>
        <pc:spChg chg="del">
          <ac:chgData name="satanshu@student.ubc.ca" userId="3f0db6c4-fa4f-4dae-8569-abaa8599bb82" providerId="ADAL" clId="{2B9E6859-6D95-4342-829B-DAF2268BBF2A}" dt="2024-04-26T18:25:27.906" v="127" actId="478"/>
          <ac:spMkLst>
            <pc:docMk/>
            <pc:sldMk cId="4171308907" sldId="288"/>
            <ac:spMk id="10" creationId="{01077827-ADFF-0BF6-BF76-41248DFED4EB}"/>
          </ac:spMkLst>
        </pc:spChg>
        <pc:spChg chg="del mod">
          <ac:chgData name="satanshu@student.ubc.ca" userId="3f0db6c4-fa4f-4dae-8569-abaa8599bb82" providerId="ADAL" clId="{2B9E6859-6D95-4342-829B-DAF2268BBF2A}" dt="2024-04-26T18:25:27.906" v="127" actId="478"/>
          <ac:spMkLst>
            <pc:docMk/>
            <pc:sldMk cId="4171308907" sldId="288"/>
            <ac:spMk id="12" creationId="{783AC276-BE56-A8A1-0E16-0E85063E2312}"/>
          </ac:spMkLst>
        </pc:spChg>
        <pc:spChg chg="del">
          <ac:chgData name="satanshu@student.ubc.ca" userId="3f0db6c4-fa4f-4dae-8569-abaa8599bb82" providerId="ADAL" clId="{2B9E6859-6D95-4342-829B-DAF2268BBF2A}" dt="2024-04-26T18:25:27.906" v="127" actId="478"/>
          <ac:spMkLst>
            <pc:docMk/>
            <pc:sldMk cId="4171308907" sldId="288"/>
            <ac:spMk id="13" creationId="{8AFCFFD2-3C5E-930A-08F2-55C1D0BDDC8C}"/>
          </ac:spMkLst>
        </pc:spChg>
        <pc:spChg chg="add mod">
          <ac:chgData name="satanshu@student.ubc.ca" userId="3f0db6c4-fa4f-4dae-8569-abaa8599bb82" providerId="ADAL" clId="{2B9E6859-6D95-4342-829B-DAF2268BBF2A}" dt="2024-04-26T18:25:28.092" v="128"/>
          <ac:spMkLst>
            <pc:docMk/>
            <pc:sldMk cId="4171308907" sldId="288"/>
            <ac:spMk id="15" creationId="{A4577C8D-F74D-BE51-5629-4202000C7444}"/>
          </ac:spMkLst>
        </pc:spChg>
        <pc:spChg chg="add mod">
          <ac:chgData name="satanshu@student.ubc.ca" userId="3f0db6c4-fa4f-4dae-8569-abaa8599bb82" providerId="ADAL" clId="{2B9E6859-6D95-4342-829B-DAF2268BBF2A}" dt="2024-04-26T18:25:28.092" v="128"/>
          <ac:spMkLst>
            <pc:docMk/>
            <pc:sldMk cId="4171308907" sldId="288"/>
            <ac:spMk id="16" creationId="{DF4F02D4-B48F-9779-D667-431C11D63BE5}"/>
          </ac:spMkLst>
        </pc:spChg>
        <pc:picChg chg="del">
          <ac:chgData name="satanshu@student.ubc.ca" userId="3f0db6c4-fa4f-4dae-8569-abaa8599bb82" providerId="ADAL" clId="{2B9E6859-6D95-4342-829B-DAF2268BBF2A}" dt="2024-04-26T18:25:27.906" v="127" actId="478"/>
          <ac:picMkLst>
            <pc:docMk/>
            <pc:sldMk cId="4171308907" sldId="288"/>
            <ac:picMk id="6" creationId="{8D9302B6-04B0-D8E8-ADCA-C35BDE661995}"/>
          </ac:picMkLst>
        </pc:picChg>
        <pc:picChg chg="del">
          <ac:chgData name="satanshu@student.ubc.ca" userId="3f0db6c4-fa4f-4dae-8569-abaa8599bb82" providerId="ADAL" clId="{2B9E6859-6D95-4342-829B-DAF2268BBF2A}" dt="2024-04-26T18:25:27.906" v="127" actId="478"/>
          <ac:picMkLst>
            <pc:docMk/>
            <pc:sldMk cId="4171308907" sldId="288"/>
            <ac:picMk id="9" creationId="{12C2FB51-E65C-A49B-5D5A-3F2C6932371C}"/>
          </ac:picMkLst>
        </pc:picChg>
        <pc:picChg chg="add mod">
          <ac:chgData name="satanshu@student.ubc.ca" userId="3f0db6c4-fa4f-4dae-8569-abaa8599bb82" providerId="ADAL" clId="{2B9E6859-6D95-4342-829B-DAF2268BBF2A}" dt="2024-04-26T18:25:28.092" v="128"/>
          <ac:picMkLst>
            <pc:docMk/>
            <pc:sldMk cId="4171308907" sldId="288"/>
            <ac:picMk id="11" creationId="{5D93ADE2-6B22-73A4-19BA-6B2525C9A01B}"/>
          </ac:picMkLst>
        </pc:picChg>
        <pc:picChg chg="add mod">
          <ac:chgData name="satanshu@student.ubc.ca" userId="3f0db6c4-fa4f-4dae-8569-abaa8599bb82" providerId="ADAL" clId="{2B9E6859-6D95-4342-829B-DAF2268BBF2A}" dt="2024-04-26T18:25:28.092" v="128"/>
          <ac:picMkLst>
            <pc:docMk/>
            <pc:sldMk cId="4171308907" sldId="288"/>
            <ac:picMk id="14" creationId="{0638D6F7-11F5-0705-4787-D97B77BF3509}"/>
          </ac:picMkLst>
        </pc:picChg>
        <pc:picChg chg="add mod">
          <ac:chgData name="satanshu@student.ubc.ca" userId="3f0db6c4-fa4f-4dae-8569-abaa8599bb82" providerId="ADAL" clId="{2B9E6859-6D95-4342-829B-DAF2268BBF2A}" dt="2024-04-26T19:29:42.033" v="269"/>
          <ac:picMkLst>
            <pc:docMk/>
            <pc:sldMk cId="4171308907" sldId="288"/>
            <ac:picMk id="18" creationId="{E652A411-4B32-82E4-1F1F-B530BEDD4CBE}"/>
          </ac:picMkLst>
        </pc:picChg>
      </pc:sldChg>
      <pc:sldChg chg="addSp delSp modSp mod">
        <pc:chgData name="satanshu@student.ubc.ca" userId="3f0db6c4-fa4f-4dae-8569-abaa8599bb82" providerId="ADAL" clId="{2B9E6859-6D95-4342-829B-DAF2268BBF2A}" dt="2024-04-26T19:29:30.602" v="263"/>
        <pc:sldMkLst>
          <pc:docMk/>
          <pc:sldMk cId="2283627792" sldId="289"/>
        </pc:sldMkLst>
        <pc:spChg chg="del">
          <ac:chgData name="satanshu@student.ubc.ca" userId="3f0db6c4-fa4f-4dae-8569-abaa8599bb82" providerId="ADAL" clId="{2B9E6859-6D95-4342-829B-DAF2268BBF2A}" dt="2024-04-26T18:25:24.240" v="125" actId="478"/>
          <ac:spMkLst>
            <pc:docMk/>
            <pc:sldMk cId="2283627792" sldId="289"/>
            <ac:spMk id="4" creationId="{2F1AFAE7-1157-25F3-CDC9-C22FE61CE526}"/>
          </ac:spMkLst>
        </pc:spChg>
        <pc:spChg chg="add mod">
          <ac:chgData name="satanshu@student.ubc.ca" userId="3f0db6c4-fa4f-4dae-8569-abaa8599bb82" providerId="ADAL" clId="{2B9E6859-6D95-4342-829B-DAF2268BBF2A}" dt="2024-04-26T18:25:24.642" v="126"/>
          <ac:spMkLst>
            <pc:docMk/>
            <pc:sldMk cId="2283627792" sldId="289"/>
            <ac:spMk id="8" creationId="{520097A8-5FF1-00CF-E01A-B61C148645DA}"/>
          </ac:spMkLst>
        </pc:spChg>
        <pc:spChg chg="del mod">
          <ac:chgData name="satanshu@student.ubc.ca" userId="3f0db6c4-fa4f-4dae-8569-abaa8599bb82" providerId="ADAL" clId="{2B9E6859-6D95-4342-829B-DAF2268BBF2A}" dt="2024-04-26T18:25:24.240" v="125" actId="478"/>
          <ac:spMkLst>
            <pc:docMk/>
            <pc:sldMk cId="2283627792" sldId="289"/>
            <ac:spMk id="10" creationId="{E28CFB20-AE19-0149-0EA9-25886DAB433E}"/>
          </ac:spMkLst>
        </pc:spChg>
        <pc:spChg chg="del">
          <ac:chgData name="satanshu@student.ubc.ca" userId="3f0db6c4-fa4f-4dae-8569-abaa8599bb82" providerId="ADAL" clId="{2B9E6859-6D95-4342-829B-DAF2268BBF2A}" dt="2024-04-26T18:25:24.240" v="125" actId="478"/>
          <ac:spMkLst>
            <pc:docMk/>
            <pc:sldMk cId="2283627792" sldId="289"/>
            <ac:spMk id="11" creationId="{2411A8CE-62D4-91BC-FAC6-783876142F5E}"/>
          </ac:spMkLst>
        </pc:spChg>
        <pc:spChg chg="add mod">
          <ac:chgData name="satanshu@student.ubc.ca" userId="3f0db6c4-fa4f-4dae-8569-abaa8599bb82" providerId="ADAL" clId="{2B9E6859-6D95-4342-829B-DAF2268BBF2A}" dt="2024-04-26T18:25:24.642" v="126"/>
          <ac:spMkLst>
            <pc:docMk/>
            <pc:sldMk cId="2283627792" sldId="289"/>
            <ac:spMk id="12" creationId="{FB1D57BE-AD4B-49CC-CCBA-50BF5801C268}"/>
          </ac:spMkLst>
        </pc:spChg>
        <pc:picChg chg="del">
          <ac:chgData name="satanshu@student.ubc.ca" userId="3f0db6c4-fa4f-4dae-8569-abaa8599bb82" providerId="ADAL" clId="{2B9E6859-6D95-4342-829B-DAF2268BBF2A}" dt="2024-04-26T18:25:24.240" v="125" actId="478"/>
          <ac:picMkLst>
            <pc:docMk/>
            <pc:sldMk cId="2283627792" sldId="289"/>
            <ac:picMk id="5" creationId="{DC4EDD8A-34FF-7949-8298-A5E00C95D796}"/>
          </ac:picMkLst>
        </pc:picChg>
        <pc:picChg chg="add mod">
          <ac:chgData name="satanshu@student.ubc.ca" userId="3f0db6c4-fa4f-4dae-8569-abaa8599bb82" providerId="ADAL" clId="{2B9E6859-6D95-4342-829B-DAF2268BBF2A}" dt="2024-04-26T18:25:24.642" v="126"/>
          <ac:picMkLst>
            <pc:docMk/>
            <pc:sldMk cId="2283627792" sldId="289"/>
            <ac:picMk id="6" creationId="{F7FC36DC-9182-3EB9-BFA8-B861340AAF4D}"/>
          </ac:picMkLst>
        </pc:picChg>
        <pc:picChg chg="add mod">
          <ac:chgData name="satanshu@student.ubc.ca" userId="3f0db6c4-fa4f-4dae-8569-abaa8599bb82" providerId="ADAL" clId="{2B9E6859-6D95-4342-829B-DAF2268BBF2A}" dt="2024-04-26T18:25:24.642" v="126"/>
          <ac:picMkLst>
            <pc:docMk/>
            <pc:sldMk cId="2283627792" sldId="289"/>
            <ac:picMk id="7" creationId="{A350A08A-29B5-7137-547D-5A087D5079C2}"/>
          </ac:picMkLst>
        </pc:picChg>
        <pc:picChg chg="del">
          <ac:chgData name="satanshu@student.ubc.ca" userId="3f0db6c4-fa4f-4dae-8569-abaa8599bb82" providerId="ADAL" clId="{2B9E6859-6D95-4342-829B-DAF2268BBF2A}" dt="2024-04-26T18:25:24.240" v="125" actId="478"/>
          <ac:picMkLst>
            <pc:docMk/>
            <pc:sldMk cId="2283627792" sldId="289"/>
            <ac:picMk id="9" creationId="{B8047729-6045-2883-60FB-A9F4F2C3B159}"/>
          </ac:picMkLst>
        </pc:picChg>
        <pc:picChg chg="add mod">
          <ac:chgData name="satanshu@student.ubc.ca" userId="3f0db6c4-fa4f-4dae-8569-abaa8599bb82" providerId="ADAL" clId="{2B9E6859-6D95-4342-829B-DAF2268BBF2A}" dt="2024-04-26T19:29:30.602" v="263"/>
          <ac:picMkLst>
            <pc:docMk/>
            <pc:sldMk cId="2283627792" sldId="289"/>
            <ac:picMk id="15" creationId="{B252FBF5-BCF9-FDC8-D225-52923290F95F}"/>
          </ac:picMkLst>
        </pc:picChg>
      </pc:sldChg>
      <pc:sldChg chg="addSp delSp modSp mod">
        <pc:chgData name="satanshu@student.ubc.ca" userId="3f0db6c4-fa4f-4dae-8569-abaa8599bb82" providerId="ADAL" clId="{2B9E6859-6D95-4342-829B-DAF2268BBF2A}" dt="2024-04-26T19:29:05.698" v="247"/>
        <pc:sldMkLst>
          <pc:docMk/>
          <pc:sldMk cId="1760599315" sldId="290"/>
        </pc:sldMkLst>
        <pc:spChg chg="add del mod">
          <ac:chgData name="satanshu@student.ubc.ca" userId="3f0db6c4-fa4f-4dae-8569-abaa8599bb82" providerId="ADAL" clId="{2B9E6859-6D95-4342-829B-DAF2268BBF2A}" dt="2024-04-26T18:24:00.881" v="92" actId="478"/>
          <ac:spMkLst>
            <pc:docMk/>
            <pc:sldMk cId="1760599315" sldId="290"/>
            <ac:spMk id="9" creationId="{0A99B270-C687-1B08-A287-C9BBCD732D9F}"/>
          </ac:spMkLst>
        </pc:spChg>
        <pc:spChg chg="add del mod">
          <ac:chgData name="satanshu@student.ubc.ca" userId="3f0db6c4-fa4f-4dae-8569-abaa8599bb82" providerId="ADAL" clId="{2B9E6859-6D95-4342-829B-DAF2268BBF2A}" dt="2024-04-26T18:24:00.881" v="92" actId="478"/>
          <ac:spMkLst>
            <pc:docMk/>
            <pc:sldMk cId="1760599315" sldId="290"/>
            <ac:spMk id="10" creationId="{80E91B43-482E-3C89-C055-2D9419230D7F}"/>
          </ac:spMkLst>
        </pc:spChg>
        <pc:spChg chg="del">
          <ac:chgData name="satanshu@student.ubc.ca" userId="3f0db6c4-fa4f-4dae-8569-abaa8599bb82" providerId="ADAL" clId="{2B9E6859-6D95-4342-829B-DAF2268BBF2A}" dt="2024-04-26T18:24:00.881" v="92" actId="478"/>
          <ac:spMkLst>
            <pc:docMk/>
            <pc:sldMk cId="1760599315" sldId="290"/>
            <ac:spMk id="11" creationId="{34ECA594-06A2-BF8E-E8B8-13711CE08D51}"/>
          </ac:spMkLst>
        </pc:spChg>
        <pc:spChg chg="add mod">
          <ac:chgData name="satanshu@student.ubc.ca" userId="3f0db6c4-fa4f-4dae-8569-abaa8599bb82" providerId="ADAL" clId="{2B9E6859-6D95-4342-829B-DAF2268BBF2A}" dt="2024-04-26T18:24:00.901" v="93"/>
          <ac:spMkLst>
            <pc:docMk/>
            <pc:sldMk cId="1760599315" sldId="290"/>
            <ac:spMk id="14" creationId="{6B128D09-7C76-9BF8-D8E6-F309BA021F10}"/>
          </ac:spMkLst>
        </pc:spChg>
        <pc:spChg chg="add mod">
          <ac:chgData name="satanshu@student.ubc.ca" userId="3f0db6c4-fa4f-4dae-8569-abaa8599bb82" providerId="ADAL" clId="{2B9E6859-6D95-4342-829B-DAF2268BBF2A}" dt="2024-04-26T18:24:00.901" v="93"/>
          <ac:spMkLst>
            <pc:docMk/>
            <pc:sldMk cId="1760599315" sldId="290"/>
            <ac:spMk id="15" creationId="{DBE5E8BA-8CEB-ADDE-E21C-17B9497CD86A}"/>
          </ac:spMkLst>
        </pc:spChg>
        <pc:picChg chg="del">
          <ac:chgData name="satanshu@student.ubc.ca" userId="3f0db6c4-fa4f-4dae-8569-abaa8599bb82" providerId="ADAL" clId="{2B9E6859-6D95-4342-829B-DAF2268BBF2A}" dt="2024-04-26T17:33:46.290" v="15" actId="478"/>
          <ac:picMkLst>
            <pc:docMk/>
            <pc:sldMk cId="1760599315" sldId="290"/>
            <ac:picMk id="5" creationId="{C8EED6FC-E075-B402-3E32-8F72CB55647A}"/>
          </ac:picMkLst>
        </pc:picChg>
        <pc:picChg chg="del">
          <ac:chgData name="satanshu@student.ubc.ca" userId="3f0db6c4-fa4f-4dae-8569-abaa8599bb82" providerId="ADAL" clId="{2B9E6859-6D95-4342-829B-DAF2268BBF2A}" dt="2024-04-26T17:33:46.290" v="15" actId="478"/>
          <ac:picMkLst>
            <pc:docMk/>
            <pc:sldMk cId="1760599315" sldId="290"/>
            <ac:picMk id="6" creationId="{1BF4E0C5-76AF-5F45-05EF-CA8D20701280}"/>
          </ac:picMkLst>
        </pc:picChg>
        <pc:picChg chg="add del mod">
          <ac:chgData name="satanshu@student.ubc.ca" userId="3f0db6c4-fa4f-4dae-8569-abaa8599bb82" providerId="ADAL" clId="{2B9E6859-6D95-4342-829B-DAF2268BBF2A}" dt="2024-04-26T18:24:00.881" v="92" actId="478"/>
          <ac:picMkLst>
            <pc:docMk/>
            <pc:sldMk cId="1760599315" sldId="290"/>
            <ac:picMk id="7" creationId="{E1CDFC35-ECC4-186B-93B2-D8676E416566}"/>
          </ac:picMkLst>
        </pc:picChg>
        <pc:picChg chg="add del mod">
          <ac:chgData name="satanshu@student.ubc.ca" userId="3f0db6c4-fa4f-4dae-8569-abaa8599bb82" providerId="ADAL" clId="{2B9E6859-6D95-4342-829B-DAF2268BBF2A}" dt="2024-04-26T18:24:00.881" v="92" actId="478"/>
          <ac:picMkLst>
            <pc:docMk/>
            <pc:sldMk cId="1760599315" sldId="290"/>
            <ac:picMk id="8" creationId="{FD340125-64CC-FE41-0079-1A52848F059F}"/>
          </ac:picMkLst>
        </pc:picChg>
        <pc:picChg chg="add mod">
          <ac:chgData name="satanshu@student.ubc.ca" userId="3f0db6c4-fa4f-4dae-8569-abaa8599bb82" providerId="ADAL" clId="{2B9E6859-6D95-4342-829B-DAF2268BBF2A}" dt="2024-04-26T18:24:00.901" v="93"/>
          <ac:picMkLst>
            <pc:docMk/>
            <pc:sldMk cId="1760599315" sldId="290"/>
            <ac:picMk id="12" creationId="{6BB39351-6C6A-F6F3-AA3A-5DFFE57AE3B6}"/>
          </ac:picMkLst>
        </pc:picChg>
        <pc:picChg chg="add mod">
          <ac:chgData name="satanshu@student.ubc.ca" userId="3f0db6c4-fa4f-4dae-8569-abaa8599bb82" providerId="ADAL" clId="{2B9E6859-6D95-4342-829B-DAF2268BBF2A}" dt="2024-04-26T18:24:00.901" v="93"/>
          <ac:picMkLst>
            <pc:docMk/>
            <pc:sldMk cId="1760599315" sldId="290"/>
            <ac:picMk id="13" creationId="{5EDC6EEF-AB2A-0231-3E52-9D7C6F613C1F}"/>
          </ac:picMkLst>
        </pc:picChg>
        <pc:picChg chg="add mod">
          <ac:chgData name="satanshu@student.ubc.ca" userId="3f0db6c4-fa4f-4dae-8569-abaa8599bb82" providerId="ADAL" clId="{2B9E6859-6D95-4342-829B-DAF2268BBF2A}" dt="2024-04-26T19:29:05.698" v="247"/>
          <ac:picMkLst>
            <pc:docMk/>
            <pc:sldMk cId="1760599315" sldId="290"/>
            <ac:picMk id="17" creationId="{11BC6CA3-D3F1-BC3C-5384-D84A348134C4}"/>
          </ac:picMkLst>
        </pc:picChg>
      </pc:sldChg>
      <pc:sldChg chg="addSp delSp modSp mod modAnim">
        <pc:chgData name="satanshu@student.ubc.ca" userId="3f0db6c4-fa4f-4dae-8569-abaa8599bb82" providerId="ADAL" clId="{2B9E6859-6D95-4342-829B-DAF2268BBF2A}" dt="2024-04-26T19:29:06.780" v="248"/>
        <pc:sldMkLst>
          <pc:docMk/>
          <pc:sldMk cId="4104226285" sldId="291"/>
        </pc:sldMkLst>
        <pc:spChg chg="mod">
          <ac:chgData name="satanshu@student.ubc.ca" userId="3f0db6c4-fa4f-4dae-8569-abaa8599bb82" providerId="ADAL" clId="{2B9E6859-6D95-4342-829B-DAF2268BBF2A}" dt="2024-04-26T19:03:35.657" v="215" actId="20577"/>
          <ac:spMkLst>
            <pc:docMk/>
            <pc:sldMk cId="4104226285" sldId="291"/>
            <ac:spMk id="2" creationId="{82B3418B-3AB2-ABE2-48BF-50A6F3FAA76C}"/>
          </ac:spMkLst>
        </pc:spChg>
        <pc:spChg chg="mod">
          <ac:chgData name="satanshu@student.ubc.ca" userId="3f0db6c4-fa4f-4dae-8569-abaa8599bb82" providerId="ADAL" clId="{2B9E6859-6D95-4342-829B-DAF2268BBF2A}" dt="2024-04-26T19:03:32.404" v="214" actId="207"/>
          <ac:spMkLst>
            <pc:docMk/>
            <pc:sldMk cId="4104226285" sldId="291"/>
            <ac:spMk id="5" creationId="{E7EB89E1-75E3-16B0-4D08-7745B44E6AA8}"/>
          </ac:spMkLst>
        </pc:spChg>
        <pc:spChg chg="mod">
          <ac:chgData name="satanshu@student.ubc.ca" userId="3f0db6c4-fa4f-4dae-8569-abaa8599bb82" providerId="ADAL" clId="{2B9E6859-6D95-4342-829B-DAF2268BBF2A}" dt="2024-04-26T19:03:37.788" v="216" actId="20577"/>
          <ac:spMkLst>
            <pc:docMk/>
            <pc:sldMk cId="4104226285" sldId="291"/>
            <ac:spMk id="7" creationId="{350EFA87-6876-92E1-B2F4-53B200C3DA65}"/>
          </ac:spMkLst>
        </pc:spChg>
        <pc:spChg chg="mod">
          <ac:chgData name="satanshu@student.ubc.ca" userId="3f0db6c4-fa4f-4dae-8569-abaa8599bb82" providerId="ADAL" clId="{2B9E6859-6D95-4342-829B-DAF2268BBF2A}" dt="2024-04-26T19:03:39.522" v="217" actId="20577"/>
          <ac:spMkLst>
            <pc:docMk/>
            <pc:sldMk cId="4104226285" sldId="291"/>
            <ac:spMk id="9" creationId="{C94C7970-40B3-DC6A-32E0-582214EB10E3}"/>
          </ac:spMkLst>
        </pc:spChg>
        <pc:spChg chg="mod">
          <ac:chgData name="satanshu@student.ubc.ca" userId="3f0db6c4-fa4f-4dae-8569-abaa8599bb82" providerId="ADAL" clId="{2B9E6859-6D95-4342-829B-DAF2268BBF2A}" dt="2024-04-26T19:03:45.834" v="219" actId="20577"/>
          <ac:spMkLst>
            <pc:docMk/>
            <pc:sldMk cId="4104226285" sldId="291"/>
            <ac:spMk id="10" creationId="{999EB08F-AEEB-8E8A-1D10-B4A2A7D8F70B}"/>
          </ac:spMkLst>
        </pc:spChg>
        <pc:spChg chg="add del mod">
          <ac:chgData name="satanshu@student.ubc.ca" userId="3f0db6c4-fa4f-4dae-8569-abaa8599bb82" providerId="ADAL" clId="{2B9E6859-6D95-4342-829B-DAF2268BBF2A}" dt="2024-04-26T18:24:04.155" v="94" actId="478"/>
          <ac:spMkLst>
            <pc:docMk/>
            <pc:sldMk cId="4104226285" sldId="291"/>
            <ac:spMk id="13" creationId="{A8E41305-1891-28E3-7A43-4019812DC2E7}"/>
          </ac:spMkLst>
        </pc:spChg>
        <pc:spChg chg="add del mod">
          <ac:chgData name="satanshu@student.ubc.ca" userId="3f0db6c4-fa4f-4dae-8569-abaa8599bb82" providerId="ADAL" clId="{2B9E6859-6D95-4342-829B-DAF2268BBF2A}" dt="2024-04-26T18:24:04.155" v="94" actId="478"/>
          <ac:spMkLst>
            <pc:docMk/>
            <pc:sldMk cId="4104226285" sldId="291"/>
            <ac:spMk id="14" creationId="{AB269337-F8BD-2673-F185-213C499632CB}"/>
          </ac:spMkLst>
        </pc:spChg>
        <pc:spChg chg="del">
          <ac:chgData name="satanshu@student.ubc.ca" userId="3f0db6c4-fa4f-4dae-8569-abaa8599bb82" providerId="ADAL" clId="{2B9E6859-6D95-4342-829B-DAF2268BBF2A}" dt="2024-04-26T18:24:04.155" v="94" actId="478"/>
          <ac:spMkLst>
            <pc:docMk/>
            <pc:sldMk cId="4104226285" sldId="291"/>
            <ac:spMk id="15" creationId="{AE5A8E36-43C3-88C9-5D3B-881054C40785}"/>
          </ac:spMkLst>
        </pc:spChg>
        <pc:spChg chg="add mod">
          <ac:chgData name="satanshu@student.ubc.ca" userId="3f0db6c4-fa4f-4dae-8569-abaa8599bb82" providerId="ADAL" clId="{2B9E6859-6D95-4342-829B-DAF2268BBF2A}" dt="2024-04-26T18:24:04.289" v="95"/>
          <ac:spMkLst>
            <pc:docMk/>
            <pc:sldMk cId="4104226285" sldId="291"/>
            <ac:spMk id="18" creationId="{9CB1FF35-EEE8-E164-C549-BC69A9105FC0}"/>
          </ac:spMkLst>
        </pc:spChg>
        <pc:spChg chg="add mod">
          <ac:chgData name="satanshu@student.ubc.ca" userId="3f0db6c4-fa4f-4dae-8569-abaa8599bb82" providerId="ADAL" clId="{2B9E6859-6D95-4342-829B-DAF2268BBF2A}" dt="2024-04-26T18:24:04.289" v="95"/>
          <ac:spMkLst>
            <pc:docMk/>
            <pc:sldMk cId="4104226285" sldId="291"/>
            <ac:spMk id="19" creationId="{4EF6C204-D2BB-3A7B-A933-344F4BEF8535}"/>
          </ac:spMkLst>
        </pc:spChg>
        <pc:picChg chg="add del mod">
          <ac:chgData name="satanshu@student.ubc.ca" userId="3f0db6c4-fa4f-4dae-8569-abaa8599bb82" providerId="ADAL" clId="{2B9E6859-6D95-4342-829B-DAF2268BBF2A}" dt="2024-04-26T18:24:04.155" v="94" actId="478"/>
          <ac:picMkLst>
            <pc:docMk/>
            <pc:sldMk cId="4104226285" sldId="291"/>
            <ac:picMk id="6" creationId="{334CE872-D2CA-6D4C-3C45-1AAF7DE56C59}"/>
          </ac:picMkLst>
        </pc:picChg>
        <pc:picChg chg="add del mod">
          <ac:chgData name="satanshu@student.ubc.ca" userId="3f0db6c4-fa4f-4dae-8569-abaa8599bb82" providerId="ADAL" clId="{2B9E6859-6D95-4342-829B-DAF2268BBF2A}" dt="2024-04-26T18:24:04.155" v="94" actId="478"/>
          <ac:picMkLst>
            <pc:docMk/>
            <pc:sldMk cId="4104226285" sldId="291"/>
            <ac:picMk id="8" creationId="{1C8C55C6-AEA6-2FF3-370F-88C27D1CAF25}"/>
          </ac:picMkLst>
        </pc:picChg>
        <pc:picChg chg="del">
          <ac:chgData name="satanshu@student.ubc.ca" userId="3f0db6c4-fa4f-4dae-8569-abaa8599bb82" providerId="ADAL" clId="{2B9E6859-6D95-4342-829B-DAF2268BBF2A}" dt="2024-04-26T17:33:43.385" v="13" actId="478"/>
          <ac:picMkLst>
            <pc:docMk/>
            <pc:sldMk cId="4104226285" sldId="291"/>
            <ac:picMk id="11" creationId="{F8357DAC-5EAD-F1CE-19A9-B5EE1EFE775A}"/>
          </ac:picMkLst>
        </pc:picChg>
        <pc:picChg chg="del">
          <ac:chgData name="satanshu@student.ubc.ca" userId="3f0db6c4-fa4f-4dae-8569-abaa8599bb82" providerId="ADAL" clId="{2B9E6859-6D95-4342-829B-DAF2268BBF2A}" dt="2024-04-26T17:33:43.385" v="13" actId="478"/>
          <ac:picMkLst>
            <pc:docMk/>
            <pc:sldMk cId="4104226285" sldId="291"/>
            <ac:picMk id="12" creationId="{C9E130F2-1AF6-CF92-46E5-44E87385DFA8}"/>
          </ac:picMkLst>
        </pc:picChg>
        <pc:picChg chg="add mod">
          <ac:chgData name="satanshu@student.ubc.ca" userId="3f0db6c4-fa4f-4dae-8569-abaa8599bb82" providerId="ADAL" clId="{2B9E6859-6D95-4342-829B-DAF2268BBF2A}" dt="2024-04-26T18:24:04.289" v="95"/>
          <ac:picMkLst>
            <pc:docMk/>
            <pc:sldMk cId="4104226285" sldId="291"/>
            <ac:picMk id="16" creationId="{78A0BF7F-7180-B397-C857-3147A30A721C}"/>
          </ac:picMkLst>
        </pc:picChg>
        <pc:picChg chg="add mod">
          <ac:chgData name="satanshu@student.ubc.ca" userId="3f0db6c4-fa4f-4dae-8569-abaa8599bb82" providerId="ADAL" clId="{2B9E6859-6D95-4342-829B-DAF2268BBF2A}" dt="2024-04-26T18:24:04.289" v="95"/>
          <ac:picMkLst>
            <pc:docMk/>
            <pc:sldMk cId="4104226285" sldId="291"/>
            <ac:picMk id="17" creationId="{871A7A08-9FF5-C1C3-F461-CD7051B6A90A}"/>
          </ac:picMkLst>
        </pc:picChg>
        <pc:picChg chg="add mod">
          <ac:chgData name="satanshu@student.ubc.ca" userId="3f0db6c4-fa4f-4dae-8569-abaa8599bb82" providerId="ADAL" clId="{2B9E6859-6D95-4342-829B-DAF2268BBF2A}" dt="2024-04-26T19:29:06.780" v="248"/>
          <ac:picMkLst>
            <pc:docMk/>
            <pc:sldMk cId="4104226285" sldId="291"/>
            <ac:picMk id="21" creationId="{3AC191B7-1217-56B5-22CB-FC1CB40F0CC5}"/>
          </ac:picMkLst>
        </pc:picChg>
      </pc:sldChg>
      <pc:sldChg chg="addSp delSp modSp mod">
        <pc:chgData name="satanshu@student.ubc.ca" userId="3f0db6c4-fa4f-4dae-8569-abaa8599bb82" providerId="ADAL" clId="{2B9E6859-6D95-4342-829B-DAF2268BBF2A}" dt="2024-04-26T19:29:33.738" v="265"/>
        <pc:sldMkLst>
          <pc:docMk/>
          <pc:sldMk cId="3798033139" sldId="297"/>
        </pc:sldMkLst>
        <pc:spChg chg="del">
          <ac:chgData name="satanshu@student.ubc.ca" userId="3f0db6c4-fa4f-4dae-8569-abaa8599bb82" providerId="ADAL" clId="{2B9E6859-6D95-4342-829B-DAF2268BBF2A}" dt="2024-04-26T18:25:50.710" v="134" actId="478"/>
          <ac:spMkLst>
            <pc:docMk/>
            <pc:sldMk cId="3798033139" sldId="297"/>
            <ac:spMk id="7" creationId="{242755DC-B6C3-837D-6870-B040B759A73D}"/>
          </ac:spMkLst>
        </pc:spChg>
        <pc:spChg chg="del mod">
          <ac:chgData name="satanshu@student.ubc.ca" userId="3f0db6c4-fa4f-4dae-8569-abaa8599bb82" providerId="ADAL" clId="{2B9E6859-6D95-4342-829B-DAF2268BBF2A}" dt="2024-04-26T18:25:50.710" v="134" actId="478"/>
          <ac:spMkLst>
            <pc:docMk/>
            <pc:sldMk cId="3798033139" sldId="297"/>
            <ac:spMk id="9" creationId="{680E110A-3FDA-EDE9-FE09-185ACF29A01B}"/>
          </ac:spMkLst>
        </pc:spChg>
        <pc:spChg chg="del">
          <ac:chgData name="satanshu@student.ubc.ca" userId="3f0db6c4-fa4f-4dae-8569-abaa8599bb82" providerId="ADAL" clId="{2B9E6859-6D95-4342-829B-DAF2268BBF2A}" dt="2024-04-26T18:25:50.710" v="134" actId="478"/>
          <ac:spMkLst>
            <pc:docMk/>
            <pc:sldMk cId="3798033139" sldId="297"/>
            <ac:spMk id="10" creationId="{4201F8C7-D3A9-6ED0-7139-E34CA0BC4382}"/>
          </ac:spMkLst>
        </pc:spChg>
        <pc:spChg chg="add mod">
          <ac:chgData name="satanshu@student.ubc.ca" userId="3f0db6c4-fa4f-4dae-8569-abaa8599bb82" providerId="ADAL" clId="{2B9E6859-6D95-4342-829B-DAF2268BBF2A}" dt="2024-04-26T18:25:50.955" v="135"/>
          <ac:spMkLst>
            <pc:docMk/>
            <pc:sldMk cId="3798033139" sldId="297"/>
            <ac:spMk id="12" creationId="{3A98D61D-6C52-8192-028F-B797A19A85C6}"/>
          </ac:spMkLst>
        </pc:spChg>
        <pc:spChg chg="add mod">
          <ac:chgData name="satanshu@student.ubc.ca" userId="3f0db6c4-fa4f-4dae-8569-abaa8599bb82" providerId="ADAL" clId="{2B9E6859-6D95-4342-829B-DAF2268BBF2A}" dt="2024-04-26T18:25:50.955" v="135"/>
          <ac:spMkLst>
            <pc:docMk/>
            <pc:sldMk cId="3798033139" sldId="297"/>
            <ac:spMk id="13" creationId="{EF674457-99AF-9E8A-B3BE-28CF9FF17876}"/>
          </ac:spMkLst>
        </pc:spChg>
        <pc:picChg chg="del">
          <ac:chgData name="satanshu@student.ubc.ca" userId="3f0db6c4-fa4f-4dae-8569-abaa8599bb82" providerId="ADAL" clId="{2B9E6859-6D95-4342-829B-DAF2268BBF2A}" dt="2024-04-26T18:25:50.710" v="134" actId="478"/>
          <ac:picMkLst>
            <pc:docMk/>
            <pc:sldMk cId="3798033139" sldId="297"/>
            <ac:picMk id="5" creationId="{2E24FB7F-C8A2-D0B1-5AA5-73975CE008E4}"/>
          </ac:picMkLst>
        </pc:picChg>
        <pc:picChg chg="del">
          <ac:chgData name="satanshu@student.ubc.ca" userId="3f0db6c4-fa4f-4dae-8569-abaa8599bb82" providerId="ADAL" clId="{2B9E6859-6D95-4342-829B-DAF2268BBF2A}" dt="2024-04-26T18:25:50.710" v="134" actId="478"/>
          <ac:picMkLst>
            <pc:docMk/>
            <pc:sldMk cId="3798033139" sldId="297"/>
            <ac:picMk id="6" creationId="{D61D64A4-44B8-9DFF-939F-EE927691DBAE}"/>
          </ac:picMkLst>
        </pc:picChg>
        <pc:picChg chg="add mod">
          <ac:chgData name="satanshu@student.ubc.ca" userId="3f0db6c4-fa4f-4dae-8569-abaa8599bb82" providerId="ADAL" clId="{2B9E6859-6D95-4342-829B-DAF2268BBF2A}" dt="2024-04-26T18:25:50.955" v="135"/>
          <ac:picMkLst>
            <pc:docMk/>
            <pc:sldMk cId="3798033139" sldId="297"/>
            <ac:picMk id="8" creationId="{9256578A-BB1E-BF91-74FC-26F9512F8D1C}"/>
          </ac:picMkLst>
        </pc:picChg>
        <pc:picChg chg="add mod">
          <ac:chgData name="satanshu@student.ubc.ca" userId="3f0db6c4-fa4f-4dae-8569-abaa8599bb82" providerId="ADAL" clId="{2B9E6859-6D95-4342-829B-DAF2268BBF2A}" dt="2024-04-26T18:25:50.955" v="135"/>
          <ac:picMkLst>
            <pc:docMk/>
            <pc:sldMk cId="3798033139" sldId="297"/>
            <ac:picMk id="11" creationId="{BA3CCBF4-5FD5-E694-D099-5B444E2D454F}"/>
          </ac:picMkLst>
        </pc:picChg>
        <pc:picChg chg="add del">
          <ac:chgData name="satanshu@student.ubc.ca" userId="3f0db6c4-fa4f-4dae-8569-abaa8599bb82" providerId="ADAL" clId="{2B9E6859-6D95-4342-829B-DAF2268BBF2A}" dt="2024-04-26T19:27:49.435" v="221" actId="22"/>
          <ac:picMkLst>
            <pc:docMk/>
            <pc:sldMk cId="3798033139" sldId="297"/>
            <ac:picMk id="16" creationId="{0738394D-983E-5FEA-F251-3E3696274AD1}"/>
          </ac:picMkLst>
        </pc:picChg>
        <pc:picChg chg="add mod">
          <ac:chgData name="satanshu@student.ubc.ca" userId="3f0db6c4-fa4f-4dae-8569-abaa8599bb82" providerId="ADAL" clId="{2B9E6859-6D95-4342-829B-DAF2268BBF2A}" dt="2024-04-26T19:29:33.738" v="265"/>
          <ac:picMkLst>
            <pc:docMk/>
            <pc:sldMk cId="3798033139" sldId="297"/>
            <ac:picMk id="17" creationId="{5E9EA00D-4989-3E75-67FA-70444A961E5C}"/>
          </ac:picMkLst>
        </pc:picChg>
      </pc:sldChg>
      <pc:sldChg chg="addSp delSp modSp mod">
        <pc:chgData name="satanshu@student.ubc.ca" userId="3f0db6c4-fa4f-4dae-8569-abaa8599bb82" providerId="ADAL" clId="{2B9E6859-6D95-4342-829B-DAF2268BBF2A}" dt="2024-04-26T19:29:34.985" v="266"/>
        <pc:sldMkLst>
          <pc:docMk/>
          <pc:sldMk cId="4283808211" sldId="298"/>
        </pc:sldMkLst>
        <pc:spChg chg="del">
          <ac:chgData name="satanshu@student.ubc.ca" userId="3f0db6c4-fa4f-4dae-8569-abaa8599bb82" providerId="ADAL" clId="{2B9E6859-6D95-4342-829B-DAF2268BBF2A}" dt="2024-04-26T18:26:05.255" v="140" actId="478"/>
          <ac:spMkLst>
            <pc:docMk/>
            <pc:sldMk cId="4283808211" sldId="298"/>
            <ac:spMk id="7" creationId="{68121C26-EF74-307E-9FDA-68D21A31D458}"/>
          </ac:spMkLst>
        </pc:spChg>
        <pc:spChg chg="del mod">
          <ac:chgData name="satanshu@student.ubc.ca" userId="3f0db6c4-fa4f-4dae-8569-abaa8599bb82" providerId="ADAL" clId="{2B9E6859-6D95-4342-829B-DAF2268BBF2A}" dt="2024-04-26T18:26:05.255" v="140" actId="478"/>
          <ac:spMkLst>
            <pc:docMk/>
            <pc:sldMk cId="4283808211" sldId="298"/>
            <ac:spMk id="11" creationId="{12D8AB6C-3928-059E-3C3E-C6DDCFCBC434}"/>
          </ac:spMkLst>
        </pc:spChg>
        <pc:spChg chg="del">
          <ac:chgData name="satanshu@student.ubc.ca" userId="3f0db6c4-fa4f-4dae-8569-abaa8599bb82" providerId="ADAL" clId="{2B9E6859-6D95-4342-829B-DAF2268BBF2A}" dt="2024-04-26T18:26:05.255" v="140" actId="478"/>
          <ac:spMkLst>
            <pc:docMk/>
            <pc:sldMk cId="4283808211" sldId="298"/>
            <ac:spMk id="12" creationId="{A349DA7A-A2DE-65A7-6A09-9CF771CD6284}"/>
          </ac:spMkLst>
        </pc:spChg>
        <pc:spChg chg="add mod">
          <ac:chgData name="satanshu@student.ubc.ca" userId="3f0db6c4-fa4f-4dae-8569-abaa8599bb82" providerId="ADAL" clId="{2B9E6859-6D95-4342-829B-DAF2268BBF2A}" dt="2024-04-26T18:26:05.438" v="141"/>
          <ac:spMkLst>
            <pc:docMk/>
            <pc:sldMk cId="4283808211" sldId="298"/>
            <ac:spMk id="14" creationId="{5B4C2BFB-2B72-4CC8-13DD-B465949B9483}"/>
          </ac:spMkLst>
        </pc:spChg>
        <pc:spChg chg="add mod">
          <ac:chgData name="satanshu@student.ubc.ca" userId="3f0db6c4-fa4f-4dae-8569-abaa8599bb82" providerId="ADAL" clId="{2B9E6859-6D95-4342-829B-DAF2268BBF2A}" dt="2024-04-26T18:26:05.438" v="141"/>
          <ac:spMkLst>
            <pc:docMk/>
            <pc:sldMk cId="4283808211" sldId="298"/>
            <ac:spMk id="15" creationId="{DDC8B97C-4A2E-B84E-A935-F48144112FC6}"/>
          </ac:spMkLst>
        </pc:spChg>
        <pc:picChg chg="add mod">
          <ac:chgData name="satanshu@student.ubc.ca" userId="3f0db6c4-fa4f-4dae-8569-abaa8599bb82" providerId="ADAL" clId="{2B9E6859-6D95-4342-829B-DAF2268BBF2A}" dt="2024-04-26T18:26:05.438" v="141"/>
          <ac:picMkLst>
            <pc:docMk/>
            <pc:sldMk cId="4283808211" sldId="298"/>
            <ac:picMk id="8" creationId="{5CC7A0F8-0AD1-704D-3F29-8A9AACB2EDFD}"/>
          </ac:picMkLst>
        </pc:picChg>
        <pc:picChg chg="del">
          <ac:chgData name="satanshu@student.ubc.ca" userId="3f0db6c4-fa4f-4dae-8569-abaa8599bb82" providerId="ADAL" clId="{2B9E6859-6D95-4342-829B-DAF2268BBF2A}" dt="2024-04-26T18:26:05.255" v="140" actId="478"/>
          <ac:picMkLst>
            <pc:docMk/>
            <pc:sldMk cId="4283808211" sldId="298"/>
            <ac:picMk id="9" creationId="{650935C3-3A42-A0B0-FCA2-FD4289228431}"/>
          </ac:picMkLst>
        </pc:picChg>
        <pc:picChg chg="del">
          <ac:chgData name="satanshu@student.ubc.ca" userId="3f0db6c4-fa4f-4dae-8569-abaa8599bb82" providerId="ADAL" clId="{2B9E6859-6D95-4342-829B-DAF2268BBF2A}" dt="2024-04-26T18:26:05.255" v="140" actId="478"/>
          <ac:picMkLst>
            <pc:docMk/>
            <pc:sldMk cId="4283808211" sldId="298"/>
            <ac:picMk id="10" creationId="{1E820B45-8437-FC3F-8735-AC69DE937227}"/>
          </ac:picMkLst>
        </pc:picChg>
        <pc:picChg chg="add mod">
          <ac:chgData name="satanshu@student.ubc.ca" userId="3f0db6c4-fa4f-4dae-8569-abaa8599bb82" providerId="ADAL" clId="{2B9E6859-6D95-4342-829B-DAF2268BBF2A}" dt="2024-04-26T18:26:05.438" v="141"/>
          <ac:picMkLst>
            <pc:docMk/>
            <pc:sldMk cId="4283808211" sldId="298"/>
            <ac:picMk id="13" creationId="{436385B5-8D21-A02C-8EEC-85EE27F096EA}"/>
          </ac:picMkLst>
        </pc:picChg>
        <pc:picChg chg="add mod">
          <ac:chgData name="satanshu@student.ubc.ca" userId="3f0db6c4-fa4f-4dae-8569-abaa8599bb82" providerId="ADAL" clId="{2B9E6859-6D95-4342-829B-DAF2268BBF2A}" dt="2024-04-26T19:29:34.985" v="266"/>
          <ac:picMkLst>
            <pc:docMk/>
            <pc:sldMk cId="4283808211" sldId="298"/>
            <ac:picMk id="17" creationId="{EF1B82BE-E587-2CB4-7578-153CF371D452}"/>
          </ac:picMkLst>
        </pc:picChg>
      </pc:sldChg>
      <pc:sldChg chg="addSp delSp modSp mod">
        <pc:chgData name="satanshu@student.ubc.ca" userId="3f0db6c4-fa4f-4dae-8569-abaa8599bb82" providerId="ADAL" clId="{2B9E6859-6D95-4342-829B-DAF2268BBF2A}" dt="2024-04-26T19:29:39.159" v="267"/>
        <pc:sldMkLst>
          <pc:docMk/>
          <pc:sldMk cId="3130389561" sldId="299"/>
        </pc:sldMkLst>
        <pc:spChg chg="del">
          <ac:chgData name="satanshu@student.ubc.ca" userId="3f0db6c4-fa4f-4dae-8569-abaa8599bb82" providerId="ADAL" clId="{2B9E6859-6D95-4342-829B-DAF2268BBF2A}" dt="2024-04-26T18:25:59.672" v="138" actId="478"/>
          <ac:spMkLst>
            <pc:docMk/>
            <pc:sldMk cId="3130389561" sldId="299"/>
            <ac:spMk id="7" creationId="{9D30B4F2-BFD6-1865-6D93-752E52A06619}"/>
          </ac:spMkLst>
        </pc:spChg>
        <pc:spChg chg="del mod">
          <ac:chgData name="satanshu@student.ubc.ca" userId="3f0db6c4-fa4f-4dae-8569-abaa8599bb82" providerId="ADAL" clId="{2B9E6859-6D95-4342-829B-DAF2268BBF2A}" dt="2024-04-26T18:25:59.672" v="138" actId="478"/>
          <ac:spMkLst>
            <pc:docMk/>
            <pc:sldMk cId="3130389561" sldId="299"/>
            <ac:spMk id="11" creationId="{21A6F3BA-261E-8491-D7DF-52F8EC27E3CD}"/>
          </ac:spMkLst>
        </pc:spChg>
        <pc:spChg chg="del">
          <ac:chgData name="satanshu@student.ubc.ca" userId="3f0db6c4-fa4f-4dae-8569-abaa8599bb82" providerId="ADAL" clId="{2B9E6859-6D95-4342-829B-DAF2268BBF2A}" dt="2024-04-26T18:25:59.672" v="138" actId="478"/>
          <ac:spMkLst>
            <pc:docMk/>
            <pc:sldMk cId="3130389561" sldId="299"/>
            <ac:spMk id="12" creationId="{F9C46D96-5648-9D1F-CAEA-81392E9DF38C}"/>
          </ac:spMkLst>
        </pc:spChg>
        <pc:spChg chg="add mod">
          <ac:chgData name="satanshu@student.ubc.ca" userId="3f0db6c4-fa4f-4dae-8569-abaa8599bb82" providerId="ADAL" clId="{2B9E6859-6D95-4342-829B-DAF2268BBF2A}" dt="2024-04-26T18:25:59.816" v="139"/>
          <ac:spMkLst>
            <pc:docMk/>
            <pc:sldMk cId="3130389561" sldId="299"/>
            <ac:spMk id="14" creationId="{DC07AD44-FCA9-E5A1-2E90-6A98A6EDF883}"/>
          </ac:spMkLst>
        </pc:spChg>
        <pc:spChg chg="add mod">
          <ac:chgData name="satanshu@student.ubc.ca" userId="3f0db6c4-fa4f-4dae-8569-abaa8599bb82" providerId="ADAL" clId="{2B9E6859-6D95-4342-829B-DAF2268BBF2A}" dt="2024-04-26T18:25:59.816" v="139"/>
          <ac:spMkLst>
            <pc:docMk/>
            <pc:sldMk cId="3130389561" sldId="299"/>
            <ac:spMk id="15" creationId="{316B467E-187D-450C-0F0A-8808DAE5EF14}"/>
          </ac:spMkLst>
        </pc:spChg>
        <pc:picChg chg="add mod">
          <ac:chgData name="satanshu@student.ubc.ca" userId="3f0db6c4-fa4f-4dae-8569-abaa8599bb82" providerId="ADAL" clId="{2B9E6859-6D95-4342-829B-DAF2268BBF2A}" dt="2024-04-26T18:25:59.816" v="139"/>
          <ac:picMkLst>
            <pc:docMk/>
            <pc:sldMk cId="3130389561" sldId="299"/>
            <ac:picMk id="8" creationId="{BD9EDEFE-5E2A-B243-B9EE-A03678638B6A}"/>
          </ac:picMkLst>
        </pc:picChg>
        <pc:picChg chg="del">
          <ac:chgData name="satanshu@student.ubc.ca" userId="3f0db6c4-fa4f-4dae-8569-abaa8599bb82" providerId="ADAL" clId="{2B9E6859-6D95-4342-829B-DAF2268BBF2A}" dt="2024-04-26T18:25:59.672" v="138" actId="478"/>
          <ac:picMkLst>
            <pc:docMk/>
            <pc:sldMk cId="3130389561" sldId="299"/>
            <ac:picMk id="9" creationId="{3BFCF758-DF3D-5F0D-0493-EE602916D6DB}"/>
          </ac:picMkLst>
        </pc:picChg>
        <pc:picChg chg="del">
          <ac:chgData name="satanshu@student.ubc.ca" userId="3f0db6c4-fa4f-4dae-8569-abaa8599bb82" providerId="ADAL" clId="{2B9E6859-6D95-4342-829B-DAF2268BBF2A}" dt="2024-04-26T18:25:59.672" v="138" actId="478"/>
          <ac:picMkLst>
            <pc:docMk/>
            <pc:sldMk cId="3130389561" sldId="299"/>
            <ac:picMk id="10" creationId="{3AA4289C-9936-CBEF-50B0-E199BEDA9A95}"/>
          </ac:picMkLst>
        </pc:picChg>
        <pc:picChg chg="add mod">
          <ac:chgData name="satanshu@student.ubc.ca" userId="3f0db6c4-fa4f-4dae-8569-abaa8599bb82" providerId="ADAL" clId="{2B9E6859-6D95-4342-829B-DAF2268BBF2A}" dt="2024-04-26T18:25:59.816" v="139"/>
          <ac:picMkLst>
            <pc:docMk/>
            <pc:sldMk cId="3130389561" sldId="299"/>
            <ac:picMk id="13" creationId="{9172C003-4F75-0AF2-827D-9B657587A2CA}"/>
          </ac:picMkLst>
        </pc:picChg>
        <pc:picChg chg="add mod">
          <ac:chgData name="satanshu@student.ubc.ca" userId="3f0db6c4-fa4f-4dae-8569-abaa8599bb82" providerId="ADAL" clId="{2B9E6859-6D95-4342-829B-DAF2268BBF2A}" dt="2024-04-26T19:29:39.159" v="267"/>
          <ac:picMkLst>
            <pc:docMk/>
            <pc:sldMk cId="3130389561" sldId="299"/>
            <ac:picMk id="17" creationId="{B1C6BE62-3C4A-F807-A828-583A24B76646}"/>
          </ac:picMkLst>
        </pc:picChg>
      </pc:sldChg>
      <pc:sldChg chg="addSp delSp modSp mod">
        <pc:chgData name="satanshu@student.ubc.ca" userId="3f0db6c4-fa4f-4dae-8569-abaa8599bb82" providerId="ADAL" clId="{2B9E6859-6D95-4342-829B-DAF2268BBF2A}" dt="2024-04-26T19:29:40.315" v="268"/>
        <pc:sldMkLst>
          <pc:docMk/>
          <pc:sldMk cId="1780518225" sldId="300"/>
        </pc:sldMkLst>
        <pc:spChg chg="del">
          <ac:chgData name="satanshu@student.ubc.ca" userId="3f0db6c4-fa4f-4dae-8569-abaa8599bb82" providerId="ADAL" clId="{2B9E6859-6D95-4342-829B-DAF2268BBF2A}" dt="2024-04-26T18:25:56.711" v="136" actId="478"/>
          <ac:spMkLst>
            <pc:docMk/>
            <pc:sldMk cId="1780518225" sldId="300"/>
            <ac:spMk id="5" creationId="{0DE51DBB-A66B-52F1-6A37-8F974DDD42FE}"/>
          </ac:spMkLst>
        </pc:spChg>
        <pc:spChg chg="del mod">
          <ac:chgData name="satanshu@student.ubc.ca" userId="3f0db6c4-fa4f-4dae-8569-abaa8599bb82" providerId="ADAL" clId="{2B9E6859-6D95-4342-829B-DAF2268BBF2A}" dt="2024-04-26T18:25:56.711" v="136" actId="478"/>
          <ac:spMkLst>
            <pc:docMk/>
            <pc:sldMk cId="1780518225" sldId="300"/>
            <ac:spMk id="9" creationId="{8DB0C038-F482-5722-C0B4-378F3DCE644C}"/>
          </ac:spMkLst>
        </pc:spChg>
        <pc:spChg chg="del">
          <ac:chgData name="satanshu@student.ubc.ca" userId="3f0db6c4-fa4f-4dae-8569-abaa8599bb82" providerId="ADAL" clId="{2B9E6859-6D95-4342-829B-DAF2268BBF2A}" dt="2024-04-26T18:25:56.711" v="136" actId="478"/>
          <ac:spMkLst>
            <pc:docMk/>
            <pc:sldMk cId="1780518225" sldId="300"/>
            <ac:spMk id="10" creationId="{A7E372AC-B89F-6C32-9B3A-7943D401DCC4}"/>
          </ac:spMkLst>
        </pc:spChg>
        <pc:spChg chg="add mod">
          <ac:chgData name="satanshu@student.ubc.ca" userId="3f0db6c4-fa4f-4dae-8569-abaa8599bb82" providerId="ADAL" clId="{2B9E6859-6D95-4342-829B-DAF2268BBF2A}" dt="2024-04-26T18:25:56.916" v="137"/>
          <ac:spMkLst>
            <pc:docMk/>
            <pc:sldMk cId="1780518225" sldId="300"/>
            <ac:spMk id="12" creationId="{7539F884-3AF7-74AD-5E8E-E75A34FA00F4}"/>
          </ac:spMkLst>
        </pc:spChg>
        <pc:spChg chg="add mod">
          <ac:chgData name="satanshu@student.ubc.ca" userId="3f0db6c4-fa4f-4dae-8569-abaa8599bb82" providerId="ADAL" clId="{2B9E6859-6D95-4342-829B-DAF2268BBF2A}" dt="2024-04-26T18:25:56.916" v="137"/>
          <ac:spMkLst>
            <pc:docMk/>
            <pc:sldMk cId="1780518225" sldId="300"/>
            <ac:spMk id="13" creationId="{76FDAA46-B73F-288E-85C1-9302968E2BD8}"/>
          </ac:spMkLst>
        </pc:spChg>
        <pc:picChg chg="add mod">
          <ac:chgData name="satanshu@student.ubc.ca" userId="3f0db6c4-fa4f-4dae-8569-abaa8599bb82" providerId="ADAL" clId="{2B9E6859-6D95-4342-829B-DAF2268BBF2A}" dt="2024-04-26T18:25:56.916" v="137"/>
          <ac:picMkLst>
            <pc:docMk/>
            <pc:sldMk cId="1780518225" sldId="300"/>
            <ac:picMk id="6" creationId="{28714D7A-4EFB-44A9-2A08-02DA65B7FF97}"/>
          </ac:picMkLst>
        </pc:picChg>
        <pc:picChg chg="del">
          <ac:chgData name="satanshu@student.ubc.ca" userId="3f0db6c4-fa4f-4dae-8569-abaa8599bb82" providerId="ADAL" clId="{2B9E6859-6D95-4342-829B-DAF2268BBF2A}" dt="2024-04-26T18:25:56.711" v="136" actId="478"/>
          <ac:picMkLst>
            <pc:docMk/>
            <pc:sldMk cId="1780518225" sldId="300"/>
            <ac:picMk id="7" creationId="{90C7E3B0-95CA-F8A7-DF3D-ABE8C0258E7D}"/>
          </ac:picMkLst>
        </pc:picChg>
        <pc:picChg chg="del">
          <ac:chgData name="satanshu@student.ubc.ca" userId="3f0db6c4-fa4f-4dae-8569-abaa8599bb82" providerId="ADAL" clId="{2B9E6859-6D95-4342-829B-DAF2268BBF2A}" dt="2024-04-26T18:25:56.711" v="136" actId="478"/>
          <ac:picMkLst>
            <pc:docMk/>
            <pc:sldMk cId="1780518225" sldId="300"/>
            <ac:picMk id="8" creationId="{32BC8F38-5AEA-8F8A-0A6F-D8CBEC5E762D}"/>
          </ac:picMkLst>
        </pc:picChg>
        <pc:picChg chg="add mod">
          <ac:chgData name="satanshu@student.ubc.ca" userId="3f0db6c4-fa4f-4dae-8569-abaa8599bb82" providerId="ADAL" clId="{2B9E6859-6D95-4342-829B-DAF2268BBF2A}" dt="2024-04-26T18:25:56.916" v="137"/>
          <ac:picMkLst>
            <pc:docMk/>
            <pc:sldMk cId="1780518225" sldId="300"/>
            <ac:picMk id="11" creationId="{C39A2324-AA6D-3E88-8526-EA7A6EE7D3E8}"/>
          </ac:picMkLst>
        </pc:picChg>
        <pc:picChg chg="add mod">
          <ac:chgData name="satanshu@student.ubc.ca" userId="3f0db6c4-fa4f-4dae-8569-abaa8599bb82" providerId="ADAL" clId="{2B9E6859-6D95-4342-829B-DAF2268BBF2A}" dt="2024-04-26T19:29:40.315" v="268"/>
          <ac:picMkLst>
            <pc:docMk/>
            <pc:sldMk cId="1780518225" sldId="300"/>
            <ac:picMk id="15" creationId="{6462D3E9-CEE1-2FA3-E06C-ABB3257DF6B2}"/>
          </ac:picMkLst>
        </pc:picChg>
      </pc:sldChg>
      <pc:sldChg chg="addSp modSp mod modAnim">
        <pc:chgData name="satanshu@student.ubc.ca" userId="3f0db6c4-fa4f-4dae-8569-abaa8599bb82" providerId="ADAL" clId="{2B9E6859-6D95-4342-829B-DAF2268BBF2A}" dt="2024-04-26T19:28:49.834" v="235"/>
        <pc:sldMkLst>
          <pc:docMk/>
          <pc:sldMk cId="3740147879" sldId="301"/>
        </pc:sldMkLst>
        <pc:spChg chg="mod">
          <ac:chgData name="satanshu@student.ubc.ca" userId="3f0db6c4-fa4f-4dae-8569-abaa8599bb82" providerId="ADAL" clId="{2B9E6859-6D95-4342-829B-DAF2268BBF2A}" dt="2024-04-26T17:43:56.931" v="24" actId="1076"/>
          <ac:spMkLst>
            <pc:docMk/>
            <pc:sldMk cId="3740147879" sldId="301"/>
            <ac:spMk id="2" creationId="{13ABC769-65CD-11CB-B335-AAC881E0BEC8}"/>
          </ac:spMkLst>
        </pc:spChg>
        <pc:spChg chg="mod">
          <ac:chgData name="satanshu@student.ubc.ca" userId="3f0db6c4-fa4f-4dae-8569-abaa8599bb82" providerId="ADAL" clId="{2B9E6859-6D95-4342-829B-DAF2268BBF2A}" dt="2024-04-26T17:43:56.931" v="24" actId="1076"/>
          <ac:spMkLst>
            <pc:docMk/>
            <pc:sldMk cId="3740147879" sldId="301"/>
            <ac:spMk id="3" creationId="{21140BB0-6DAB-52DA-E097-36370BB13097}"/>
          </ac:spMkLst>
        </pc:spChg>
        <pc:spChg chg="add mod">
          <ac:chgData name="satanshu@student.ubc.ca" userId="3f0db6c4-fa4f-4dae-8569-abaa8599bb82" providerId="ADAL" clId="{2B9E6859-6D95-4342-829B-DAF2268BBF2A}" dt="2024-04-26T18:23:17.790" v="73"/>
          <ac:spMkLst>
            <pc:docMk/>
            <pc:sldMk cId="3740147879" sldId="301"/>
            <ac:spMk id="8" creationId="{D9A09BD1-453B-97E2-7381-ED941EAFD519}"/>
          </ac:spMkLst>
        </pc:spChg>
        <pc:spChg chg="add mod">
          <ac:chgData name="satanshu@student.ubc.ca" userId="3f0db6c4-fa4f-4dae-8569-abaa8599bb82" providerId="ADAL" clId="{2B9E6859-6D95-4342-829B-DAF2268BBF2A}" dt="2024-04-26T18:23:17.790" v="73"/>
          <ac:spMkLst>
            <pc:docMk/>
            <pc:sldMk cId="3740147879" sldId="301"/>
            <ac:spMk id="9" creationId="{88681FD8-A3E6-2044-6E5E-77F3B16457A2}"/>
          </ac:spMkLst>
        </pc:spChg>
        <pc:picChg chg="add mod">
          <ac:chgData name="satanshu@student.ubc.ca" userId="3f0db6c4-fa4f-4dae-8569-abaa8599bb82" providerId="ADAL" clId="{2B9E6859-6D95-4342-829B-DAF2268BBF2A}" dt="2024-04-26T18:23:17.790" v="73"/>
          <ac:picMkLst>
            <pc:docMk/>
            <pc:sldMk cId="3740147879" sldId="301"/>
            <ac:picMk id="6" creationId="{C27B2600-24C5-E8D7-2A37-8672D2658652}"/>
          </ac:picMkLst>
        </pc:picChg>
        <pc:picChg chg="add mod">
          <ac:chgData name="satanshu@student.ubc.ca" userId="3f0db6c4-fa4f-4dae-8569-abaa8599bb82" providerId="ADAL" clId="{2B9E6859-6D95-4342-829B-DAF2268BBF2A}" dt="2024-04-26T18:23:17.790" v="73"/>
          <ac:picMkLst>
            <pc:docMk/>
            <pc:sldMk cId="3740147879" sldId="301"/>
            <ac:picMk id="7" creationId="{B84D0BBE-21AD-024E-FD9A-1E187BC1B545}"/>
          </ac:picMkLst>
        </pc:picChg>
        <pc:picChg chg="add mod">
          <ac:chgData name="satanshu@student.ubc.ca" userId="3f0db6c4-fa4f-4dae-8569-abaa8599bb82" providerId="ADAL" clId="{2B9E6859-6D95-4342-829B-DAF2268BBF2A}" dt="2024-04-26T19:28:49.834" v="235"/>
          <ac:picMkLst>
            <pc:docMk/>
            <pc:sldMk cId="3740147879" sldId="301"/>
            <ac:picMk id="11" creationId="{51736FAE-DC14-0989-0F26-934BF2A583F4}"/>
          </ac:picMkLst>
        </pc:picChg>
      </pc:sldChg>
      <pc:sldChg chg="addSp delSp modSp mod">
        <pc:chgData name="satanshu@student.ubc.ca" userId="3f0db6c4-fa4f-4dae-8569-abaa8599bb82" providerId="ADAL" clId="{2B9E6859-6D95-4342-829B-DAF2268BBF2A}" dt="2024-04-26T19:28:39.274" v="228"/>
        <pc:sldMkLst>
          <pc:docMk/>
          <pc:sldMk cId="2441960615" sldId="302"/>
        </pc:sldMkLst>
        <pc:spChg chg="mod">
          <ac:chgData name="satanshu@student.ubc.ca" userId="3f0db6c4-fa4f-4dae-8569-abaa8599bb82" providerId="ADAL" clId="{2B9E6859-6D95-4342-829B-DAF2268BBF2A}" dt="2024-04-26T18:40:39.434" v="201" actId="2710"/>
          <ac:spMkLst>
            <pc:docMk/>
            <pc:sldMk cId="2441960615" sldId="302"/>
            <ac:spMk id="2" creationId="{44FC76B4-EE2C-D3A8-4BEB-9F19B31881AB}"/>
          </ac:spMkLst>
        </pc:spChg>
        <pc:spChg chg="del mod">
          <ac:chgData name="satanshu@student.ubc.ca" userId="3f0db6c4-fa4f-4dae-8569-abaa8599bb82" providerId="ADAL" clId="{2B9E6859-6D95-4342-829B-DAF2268BBF2A}" dt="2024-04-26T18:22:20.868" v="63" actId="478"/>
          <ac:spMkLst>
            <pc:docMk/>
            <pc:sldMk cId="2441960615" sldId="302"/>
            <ac:spMk id="5" creationId="{A2309D2E-9890-3473-5E20-1138C141E83B}"/>
          </ac:spMkLst>
        </pc:spChg>
        <pc:spChg chg="del">
          <ac:chgData name="satanshu@student.ubc.ca" userId="3f0db6c4-fa4f-4dae-8569-abaa8599bb82" providerId="ADAL" clId="{2B9E6859-6D95-4342-829B-DAF2268BBF2A}" dt="2024-04-26T18:22:20.868" v="63" actId="478"/>
          <ac:spMkLst>
            <pc:docMk/>
            <pc:sldMk cId="2441960615" sldId="302"/>
            <ac:spMk id="6" creationId="{708805F3-5140-4D8A-CE43-1717D1BD6745}"/>
          </ac:spMkLst>
        </pc:spChg>
        <pc:spChg chg="del">
          <ac:chgData name="satanshu@student.ubc.ca" userId="3f0db6c4-fa4f-4dae-8569-abaa8599bb82" providerId="ADAL" clId="{2B9E6859-6D95-4342-829B-DAF2268BBF2A}" dt="2024-04-26T18:22:20.868" v="63" actId="478"/>
          <ac:spMkLst>
            <pc:docMk/>
            <pc:sldMk cId="2441960615" sldId="302"/>
            <ac:spMk id="9" creationId="{D44C6E1B-2A5C-7477-DA94-EA014619A3BC}"/>
          </ac:spMkLst>
        </pc:spChg>
        <pc:spChg chg="add mod">
          <ac:chgData name="satanshu@student.ubc.ca" userId="3f0db6c4-fa4f-4dae-8569-abaa8599bb82" providerId="ADAL" clId="{2B9E6859-6D95-4342-829B-DAF2268BBF2A}" dt="2024-04-26T18:22:21.063" v="64"/>
          <ac:spMkLst>
            <pc:docMk/>
            <pc:sldMk cId="2441960615" sldId="302"/>
            <ac:spMk id="12" creationId="{7C5BBF4E-B64E-3059-E8C7-FADFE013B140}"/>
          </ac:spMkLst>
        </pc:spChg>
        <pc:spChg chg="add mod">
          <ac:chgData name="satanshu@student.ubc.ca" userId="3f0db6c4-fa4f-4dae-8569-abaa8599bb82" providerId="ADAL" clId="{2B9E6859-6D95-4342-829B-DAF2268BBF2A}" dt="2024-04-26T18:22:21.063" v="64"/>
          <ac:spMkLst>
            <pc:docMk/>
            <pc:sldMk cId="2441960615" sldId="302"/>
            <ac:spMk id="13" creationId="{907D5C47-6FFE-0F45-E9CC-662CD09749A5}"/>
          </ac:spMkLst>
        </pc:spChg>
        <pc:picChg chg="del">
          <ac:chgData name="satanshu@student.ubc.ca" userId="3f0db6c4-fa4f-4dae-8569-abaa8599bb82" providerId="ADAL" clId="{2B9E6859-6D95-4342-829B-DAF2268BBF2A}" dt="2024-04-26T18:22:20.868" v="63" actId="478"/>
          <ac:picMkLst>
            <pc:docMk/>
            <pc:sldMk cId="2441960615" sldId="302"/>
            <ac:picMk id="3" creationId="{6638FA03-F843-5F67-71F0-42BA98BA445E}"/>
          </ac:picMkLst>
        </pc:picChg>
        <pc:picChg chg="del">
          <ac:chgData name="satanshu@student.ubc.ca" userId="3f0db6c4-fa4f-4dae-8569-abaa8599bb82" providerId="ADAL" clId="{2B9E6859-6D95-4342-829B-DAF2268BBF2A}" dt="2024-04-26T18:22:20.868" v="63" actId="478"/>
          <ac:picMkLst>
            <pc:docMk/>
            <pc:sldMk cId="2441960615" sldId="302"/>
            <ac:picMk id="4" creationId="{96915B62-B997-3D37-D8EE-F9B13145E07F}"/>
          </ac:picMkLst>
        </pc:picChg>
        <pc:picChg chg="add mod">
          <ac:chgData name="satanshu@student.ubc.ca" userId="3f0db6c4-fa4f-4dae-8569-abaa8599bb82" providerId="ADAL" clId="{2B9E6859-6D95-4342-829B-DAF2268BBF2A}" dt="2024-04-26T18:22:21.063" v="64"/>
          <ac:picMkLst>
            <pc:docMk/>
            <pc:sldMk cId="2441960615" sldId="302"/>
            <ac:picMk id="10" creationId="{591E2776-51B8-4667-AF73-47BB38B38C67}"/>
          </ac:picMkLst>
        </pc:picChg>
        <pc:picChg chg="add mod">
          <ac:chgData name="satanshu@student.ubc.ca" userId="3f0db6c4-fa4f-4dae-8569-abaa8599bb82" providerId="ADAL" clId="{2B9E6859-6D95-4342-829B-DAF2268BBF2A}" dt="2024-04-26T18:22:21.063" v="64"/>
          <ac:picMkLst>
            <pc:docMk/>
            <pc:sldMk cId="2441960615" sldId="302"/>
            <ac:picMk id="11" creationId="{88F88DEC-F224-D1E1-DB29-20B64B177743}"/>
          </ac:picMkLst>
        </pc:picChg>
        <pc:picChg chg="add mod">
          <ac:chgData name="satanshu@student.ubc.ca" userId="3f0db6c4-fa4f-4dae-8569-abaa8599bb82" providerId="ADAL" clId="{2B9E6859-6D95-4342-829B-DAF2268BBF2A}" dt="2024-04-26T19:28:39.274" v="228"/>
          <ac:picMkLst>
            <pc:docMk/>
            <pc:sldMk cId="2441960615" sldId="302"/>
            <ac:picMk id="15" creationId="{D3347A08-48AA-37AA-3BEC-848CABBB607F}"/>
          </ac:picMkLst>
        </pc:picChg>
      </pc:sldChg>
      <pc:sldChg chg="addSp delSp modSp mod">
        <pc:chgData name="satanshu@student.ubc.ca" userId="3f0db6c4-fa4f-4dae-8569-abaa8599bb82" providerId="ADAL" clId="{2B9E6859-6D95-4342-829B-DAF2268BBF2A}" dt="2024-04-26T19:29:32.490" v="264"/>
        <pc:sldMkLst>
          <pc:docMk/>
          <pc:sldMk cId="1194975159" sldId="303"/>
        </pc:sldMkLst>
        <pc:spChg chg="del mod">
          <ac:chgData name="satanshu@student.ubc.ca" userId="3f0db6c4-fa4f-4dae-8569-abaa8599bb82" providerId="ADAL" clId="{2B9E6859-6D95-4342-829B-DAF2268BBF2A}" dt="2024-04-26T18:25:38.345" v="130" actId="478"/>
          <ac:spMkLst>
            <pc:docMk/>
            <pc:sldMk cId="1194975159" sldId="303"/>
            <ac:spMk id="10" creationId="{909436E3-1B67-6D52-44FF-80F45891699C}"/>
          </ac:spMkLst>
        </pc:spChg>
        <pc:spChg chg="del">
          <ac:chgData name="satanshu@student.ubc.ca" userId="3f0db6c4-fa4f-4dae-8569-abaa8599bb82" providerId="ADAL" clId="{2B9E6859-6D95-4342-829B-DAF2268BBF2A}" dt="2024-04-26T18:25:34.902" v="129" actId="478"/>
          <ac:spMkLst>
            <pc:docMk/>
            <pc:sldMk cId="1194975159" sldId="303"/>
            <ac:spMk id="11" creationId="{9627D001-89D2-578F-5F40-B57FB97DC0D6}"/>
          </ac:spMkLst>
        </pc:spChg>
        <pc:spChg chg="mod">
          <ac:chgData name="satanshu@student.ubc.ca" userId="3f0db6c4-fa4f-4dae-8569-abaa8599bb82" providerId="ADAL" clId="{2B9E6859-6D95-4342-829B-DAF2268BBF2A}" dt="2024-04-26T18:25:44.871" v="132" actId="1076"/>
          <ac:spMkLst>
            <pc:docMk/>
            <pc:sldMk cId="1194975159" sldId="303"/>
            <ac:spMk id="12" creationId="{1937AE06-BEBA-408F-BD26-54EB9FF9BAE4}"/>
          </ac:spMkLst>
        </pc:spChg>
        <pc:spChg chg="mod">
          <ac:chgData name="satanshu@student.ubc.ca" userId="3f0db6c4-fa4f-4dae-8569-abaa8599bb82" providerId="ADAL" clId="{2B9E6859-6D95-4342-829B-DAF2268BBF2A}" dt="2024-04-26T18:25:44.871" v="132" actId="1076"/>
          <ac:spMkLst>
            <pc:docMk/>
            <pc:sldMk cId="1194975159" sldId="303"/>
            <ac:spMk id="13" creationId="{5EA864F8-FF6C-B982-38E7-F53B59555305}"/>
          </ac:spMkLst>
        </pc:spChg>
        <pc:spChg chg="mod">
          <ac:chgData name="satanshu@student.ubc.ca" userId="3f0db6c4-fa4f-4dae-8569-abaa8599bb82" providerId="ADAL" clId="{2B9E6859-6D95-4342-829B-DAF2268BBF2A}" dt="2024-04-26T18:25:44.871" v="132" actId="1076"/>
          <ac:spMkLst>
            <pc:docMk/>
            <pc:sldMk cId="1194975159" sldId="303"/>
            <ac:spMk id="14" creationId="{EF4D490F-C1FD-E21F-5959-AF9968590817}"/>
          </ac:spMkLst>
        </pc:spChg>
        <pc:spChg chg="mod">
          <ac:chgData name="satanshu@student.ubc.ca" userId="3f0db6c4-fa4f-4dae-8569-abaa8599bb82" providerId="ADAL" clId="{2B9E6859-6D95-4342-829B-DAF2268BBF2A}" dt="2024-04-26T18:25:44.871" v="132" actId="1076"/>
          <ac:spMkLst>
            <pc:docMk/>
            <pc:sldMk cId="1194975159" sldId="303"/>
            <ac:spMk id="15" creationId="{B5239946-60B4-A150-2A45-033EBD4226C0}"/>
          </ac:spMkLst>
        </pc:spChg>
        <pc:spChg chg="mod">
          <ac:chgData name="satanshu@student.ubc.ca" userId="3f0db6c4-fa4f-4dae-8569-abaa8599bb82" providerId="ADAL" clId="{2B9E6859-6D95-4342-829B-DAF2268BBF2A}" dt="2024-04-26T18:25:44.871" v="132" actId="1076"/>
          <ac:spMkLst>
            <pc:docMk/>
            <pc:sldMk cId="1194975159" sldId="303"/>
            <ac:spMk id="16" creationId="{BCDEBB4D-D230-C0BE-B6A5-238F5011ABC7}"/>
          </ac:spMkLst>
        </pc:spChg>
        <pc:spChg chg="mod">
          <ac:chgData name="satanshu@student.ubc.ca" userId="3f0db6c4-fa4f-4dae-8569-abaa8599bb82" providerId="ADAL" clId="{2B9E6859-6D95-4342-829B-DAF2268BBF2A}" dt="2024-04-26T18:25:44.871" v="132" actId="1076"/>
          <ac:spMkLst>
            <pc:docMk/>
            <pc:sldMk cId="1194975159" sldId="303"/>
            <ac:spMk id="17" creationId="{DA849DAA-265E-7CF5-A271-F981EA24D6E2}"/>
          </ac:spMkLst>
        </pc:spChg>
        <pc:spChg chg="mod">
          <ac:chgData name="satanshu@student.ubc.ca" userId="3f0db6c4-fa4f-4dae-8569-abaa8599bb82" providerId="ADAL" clId="{2B9E6859-6D95-4342-829B-DAF2268BBF2A}" dt="2024-04-26T18:25:44.871" v="132" actId="1076"/>
          <ac:spMkLst>
            <pc:docMk/>
            <pc:sldMk cId="1194975159" sldId="303"/>
            <ac:spMk id="18" creationId="{B8EA4559-F4FA-D428-1DE1-B76DCC2E1385}"/>
          </ac:spMkLst>
        </pc:spChg>
        <pc:spChg chg="mod">
          <ac:chgData name="satanshu@student.ubc.ca" userId="3f0db6c4-fa4f-4dae-8569-abaa8599bb82" providerId="ADAL" clId="{2B9E6859-6D95-4342-829B-DAF2268BBF2A}" dt="2024-04-26T18:25:44.871" v="132" actId="1076"/>
          <ac:spMkLst>
            <pc:docMk/>
            <pc:sldMk cId="1194975159" sldId="303"/>
            <ac:spMk id="19" creationId="{912CA00B-67C4-1DB3-6943-5CE47115A887}"/>
          </ac:spMkLst>
        </pc:spChg>
        <pc:spChg chg="add mod">
          <ac:chgData name="satanshu@student.ubc.ca" userId="3f0db6c4-fa4f-4dae-8569-abaa8599bb82" providerId="ADAL" clId="{2B9E6859-6D95-4342-829B-DAF2268BBF2A}" dt="2024-04-26T18:25:38.659" v="131"/>
          <ac:spMkLst>
            <pc:docMk/>
            <pc:sldMk cId="1194975159" sldId="303"/>
            <ac:spMk id="20" creationId="{0FC1CF6A-1363-1C49-471D-E59D139FCA0D}"/>
          </ac:spMkLst>
        </pc:spChg>
        <pc:spChg chg="mod">
          <ac:chgData name="satanshu@student.ubc.ca" userId="3f0db6c4-fa4f-4dae-8569-abaa8599bb82" providerId="ADAL" clId="{2B9E6859-6D95-4342-829B-DAF2268BBF2A}" dt="2024-04-26T18:25:44.871" v="132" actId="1076"/>
          <ac:spMkLst>
            <pc:docMk/>
            <pc:sldMk cId="1194975159" sldId="303"/>
            <ac:spMk id="21" creationId="{D989595F-0C17-F055-B205-8F81E7656961}"/>
          </ac:spMkLst>
        </pc:spChg>
        <pc:spChg chg="mod">
          <ac:chgData name="satanshu@student.ubc.ca" userId="3f0db6c4-fa4f-4dae-8569-abaa8599bb82" providerId="ADAL" clId="{2B9E6859-6D95-4342-829B-DAF2268BBF2A}" dt="2024-04-26T18:25:44.871" v="132" actId="1076"/>
          <ac:spMkLst>
            <pc:docMk/>
            <pc:sldMk cId="1194975159" sldId="303"/>
            <ac:spMk id="22" creationId="{A8348CB4-9DE1-33C5-9CBF-4F2CF7DBD8C7}"/>
          </ac:spMkLst>
        </pc:spChg>
        <pc:spChg chg="add mod">
          <ac:chgData name="satanshu@student.ubc.ca" userId="3f0db6c4-fa4f-4dae-8569-abaa8599bb82" providerId="ADAL" clId="{2B9E6859-6D95-4342-829B-DAF2268BBF2A}" dt="2024-04-26T18:25:38.659" v="131"/>
          <ac:spMkLst>
            <pc:docMk/>
            <pc:sldMk cId="1194975159" sldId="303"/>
            <ac:spMk id="23" creationId="{ADD21C4F-82A7-FD8C-283F-681B63390424}"/>
          </ac:spMkLst>
        </pc:spChg>
        <pc:spChg chg="add mod">
          <ac:chgData name="satanshu@student.ubc.ca" userId="3f0db6c4-fa4f-4dae-8569-abaa8599bb82" providerId="ADAL" clId="{2B9E6859-6D95-4342-829B-DAF2268BBF2A}" dt="2024-04-26T18:25:45.768" v="133"/>
          <ac:spMkLst>
            <pc:docMk/>
            <pc:sldMk cId="1194975159" sldId="303"/>
            <ac:spMk id="26" creationId="{A4203978-225B-2F0A-145D-BD3B676D91EB}"/>
          </ac:spMkLst>
        </pc:spChg>
        <pc:spChg chg="add mod">
          <ac:chgData name="satanshu@student.ubc.ca" userId="3f0db6c4-fa4f-4dae-8569-abaa8599bb82" providerId="ADAL" clId="{2B9E6859-6D95-4342-829B-DAF2268BBF2A}" dt="2024-04-26T18:25:45.768" v="133"/>
          <ac:spMkLst>
            <pc:docMk/>
            <pc:sldMk cId="1194975159" sldId="303"/>
            <ac:spMk id="27" creationId="{DE20E2C7-895C-8B61-6572-AF7120572E50}"/>
          </ac:spMkLst>
        </pc:spChg>
        <pc:picChg chg="add mod">
          <ac:chgData name="satanshu@student.ubc.ca" userId="3f0db6c4-fa4f-4dae-8569-abaa8599bb82" providerId="ADAL" clId="{2B9E6859-6D95-4342-829B-DAF2268BBF2A}" dt="2024-04-26T18:25:38.659" v="131"/>
          <ac:picMkLst>
            <pc:docMk/>
            <pc:sldMk cId="1194975159" sldId="303"/>
            <ac:picMk id="5" creationId="{7519F76D-4CC5-9B2F-BC3F-4FAD751F8C2C}"/>
          </ac:picMkLst>
        </pc:picChg>
        <pc:picChg chg="add mod">
          <ac:chgData name="satanshu@student.ubc.ca" userId="3f0db6c4-fa4f-4dae-8569-abaa8599bb82" providerId="ADAL" clId="{2B9E6859-6D95-4342-829B-DAF2268BBF2A}" dt="2024-04-26T18:25:38.659" v="131"/>
          <ac:picMkLst>
            <pc:docMk/>
            <pc:sldMk cId="1194975159" sldId="303"/>
            <ac:picMk id="7" creationId="{6E90C607-9A03-DE8D-46A2-B03F886F8D7D}"/>
          </ac:picMkLst>
        </pc:picChg>
        <pc:picChg chg="del">
          <ac:chgData name="satanshu@student.ubc.ca" userId="3f0db6c4-fa4f-4dae-8569-abaa8599bb82" providerId="ADAL" clId="{2B9E6859-6D95-4342-829B-DAF2268BBF2A}" dt="2024-04-26T18:25:34.902" v="129" actId="478"/>
          <ac:picMkLst>
            <pc:docMk/>
            <pc:sldMk cId="1194975159" sldId="303"/>
            <ac:picMk id="8" creationId="{1331DD6A-79F8-EBD1-F311-2D644464326B}"/>
          </ac:picMkLst>
        </pc:picChg>
        <pc:picChg chg="del">
          <ac:chgData name="satanshu@student.ubc.ca" userId="3f0db6c4-fa4f-4dae-8569-abaa8599bb82" providerId="ADAL" clId="{2B9E6859-6D95-4342-829B-DAF2268BBF2A}" dt="2024-04-26T18:25:38.345" v="130" actId="478"/>
          <ac:picMkLst>
            <pc:docMk/>
            <pc:sldMk cId="1194975159" sldId="303"/>
            <ac:picMk id="9" creationId="{D2FA55EC-53BF-F923-88DB-2C5AC56D5326}"/>
          </ac:picMkLst>
        </pc:picChg>
        <pc:picChg chg="add mod">
          <ac:chgData name="satanshu@student.ubc.ca" userId="3f0db6c4-fa4f-4dae-8569-abaa8599bb82" providerId="ADAL" clId="{2B9E6859-6D95-4342-829B-DAF2268BBF2A}" dt="2024-04-26T18:25:45.768" v="133"/>
          <ac:picMkLst>
            <pc:docMk/>
            <pc:sldMk cId="1194975159" sldId="303"/>
            <ac:picMk id="24" creationId="{C3DA8EAA-A1A5-F444-63DD-EE23745F2CDD}"/>
          </ac:picMkLst>
        </pc:picChg>
        <pc:picChg chg="add mod">
          <ac:chgData name="satanshu@student.ubc.ca" userId="3f0db6c4-fa4f-4dae-8569-abaa8599bb82" providerId="ADAL" clId="{2B9E6859-6D95-4342-829B-DAF2268BBF2A}" dt="2024-04-26T18:25:45.768" v="133"/>
          <ac:picMkLst>
            <pc:docMk/>
            <pc:sldMk cId="1194975159" sldId="303"/>
            <ac:picMk id="25" creationId="{FD162D4E-2AE2-4EEC-46E5-CF43A343F13A}"/>
          </ac:picMkLst>
        </pc:picChg>
        <pc:picChg chg="add mod">
          <ac:chgData name="satanshu@student.ubc.ca" userId="3f0db6c4-fa4f-4dae-8569-abaa8599bb82" providerId="ADAL" clId="{2B9E6859-6D95-4342-829B-DAF2268BBF2A}" dt="2024-04-26T19:29:32.490" v="264"/>
          <ac:picMkLst>
            <pc:docMk/>
            <pc:sldMk cId="1194975159" sldId="303"/>
            <ac:picMk id="29" creationId="{FF4334F0-6B65-DA2A-4E7E-BD7FE250415E}"/>
          </ac:picMkLst>
        </pc:picChg>
      </pc:sldChg>
      <pc:sldChg chg="addSp modSp new mod">
        <pc:chgData name="satanshu@student.ubc.ca" userId="3f0db6c4-fa4f-4dae-8569-abaa8599bb82" providerId="ADAL" clId="{2B9E6859-6D95-4342-829B-DAF2268BBF2A}" dt="2024-04-29T00:45:06.616" v="398" actId="27918"/>
        <pc:sldMkLst>
          <pc:docMk/>
          <pc:sldMk cId="3113494314" sldId="304"/>
        </pc:sldMkLst>
        <pc:graphicFrameChg chg="add mod">
          <ac:chgData name="satanshu@student.ubc.ca" userId="3f0db6c4-fa4f-4dae-8569-abaa8599bb82" providerId="ADAL" clId="{2B9E6859-6D95-4342-829B-DAF2268BBF2A}" dt="2024-04-28T21:01:29.118" v="330"/>
          <ac:graphicFrameMkLst>
            <pc:docMk/>
            <pc:sldMk cId="3113494314" sldId="304"/>
            <ac:graphicFrameMk id="3" creationId="{BF3F0D0C-5294-4331-AB71-DAD98F225B5E}"/>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satan\Downloads\ulearn_masteryLogs.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atanshumishra\Downloads\Sheets\HoursUs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atanshumishra\Downloads\Sheets\RTFeedback.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[ulearn_masteryLogs.xlsm]Sheet4!PivotTable5</c:name>
    <c:fmtId val="114"/>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6"/>
          </a:solidFill>
          <a:ln w="28575" cap="rnd">
            <a:solidFill>
              <a:schemeClr val="accent6"/>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6"/>
          </a:solidFill>
          <a:ln w="28575" cap="rnd">
            <a:solidFill>
              <a:schemeClr val="accent6"/>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6"/>
          </a:solidFill>
          <a:ln w="28575" cap="rnd">
            <a:solidFill>
              <a:schemeClr val="accent6"/>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6"/>
          </a:solidFill>
          <a:ln w="28575" cap="rnd">
            <a:solidFill>
              <a:schemeClr val="accent6"/>
            </a:solidFill>
            <a:round/>
          </a:ln>
          <a:effectLst/>
        </c:spPr>
        <c:marker>
          <c:symbol val="circle"/>
          <c:size val="5"/>
          <c:spPr>
            <a:solidFill>
              <a:schemeClr val="accent6">
                <a:lumMod val="60000"/>
              </a:schemeClr>
            </a:solidFill>
            <a:ln w="9525">
              <a:solidFill>
                <a:schemeClr val="accent6">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6"/>
          </a:solidFill>
          <a:ln w="28575" cap="rnd">
            <a:solidFill>
              <a:schemeClr val="accent6"/>
            </a:solidFill>
            <a:round/>
          </a:ln>
          <a:effectLst/>
        </c:spPr>
        <c:marker>
          <c:symbol val="circle"/>
          <c:size val="5"/>
          <c:spPr>
            <a:solidFill>
              <a:schemeClr val="accent5">
                <a:lumMod val="60000"/>
              </a:schemeClr>
            </a:solidFill>
            <a:ln w="9525">
              <a:solidFill>
                <a:schemeClr val="accent5">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6"/>
          </a:solidFill>
          <a:ln w="28575" cap="rnd">
            <a:solidFill>
              <a:schemeClr val="accent6"/>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6"/>
          </a:solidFill>
          <a:ln w="28575" cap="rnd">
            <a:solidFill>
              <a:schemeClr val="accent6"/>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6"/>
          </a:solidFill>
          <a:ln w="28575" cap="rnd">
            <a:solidFill>
              <a:schemeClr val="accent6"/>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6"/>
          </a:solidFill>
          <a:ln w="28575" cap="rnd">
            <a:solidFill>
              <a:schemeClr val="accent6"/>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6"/>
          </a:solidFill>
          <a:ln w="28575" cap="rnd">
            <a:solidFill>
              <a:schemeClr val="accent6"/>
            </a:solidFill>
            <a:round/>
          </a:ln>
          <a:effectLst/>
        </c:spPr>
        <c:marker>
          <c:symbol val="circle"/>
          <c:size val="5"/>
          <c:spPr>
            <a:solidFill>
              <a:schemeClr val="accent6">
                <a:lumMod val="80000"/>
              </a:schemeClr>
            </a:solidFill>
            <a:ln w="9525">
              <a:solidFill>
                <a:schemeClr val="accent6">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6"/>
          </a:solidFill>
          <a:ln w="28575" cap="rnd">
            <a:solidFill>
              <a:schemeClr val="accent6"/>
            </a:solidFill>
            <a:round/>
          </a:ln>
          <a:effectLst/>
        </c:spPr>
        <c:marker>
          <c:symbol val="circle"/>
          <c:size val="5"/>
          <c:spPr>
            <a:solidFill>
              <a:schemeClr val="accent5">
                <a:lumMod val="80000"/>
              </a:schemeClr>
            </a:solidFill>
            <a:ln w="9525">
              <a:solidFill>
                <a:schemeClr val="accent5">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6"/>
          </a:solidFill>
          <a:ln w="28575" cap="rnd">
            <a:solidFill>
              <a:schemeClr val="accent6"/>
            </a:solidFill>
            <a:round/>
          </a:ln>
          <a:effectLst/>
        </c:spPr>
        <c:marker>
          <c:symbol val="circle"/>
          <c:size val="5"/>
          <c:spPr>
            <a:solidFill>
              <a:schemeClr val="accent4">
                <a:lumMod val="80000"/>
              </a:schemeClr>
            </a:solidFill>
            <a:ln w="9525">
              <a:solidFill>
                <a:schemeClr val="accent4">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6"/>
          </a:solidFill>
          <a:ln w="28575" cap="rnd">
            <a:solidFill>
              <a:schemeClr val="accent6"/>
            </a:solidFill>
            <a:round/>
          </a:ln>
          <a:effectLst/>
        </c:spPr>
        <c:marker>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6"/>
          </a:solidFill>
          <a:ln w="28575" cap="rnd">
            <a:solidFill>
              <a:schemeClr val="accent6"/>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6"/>
          </a:solidFill>
          <a:ln w="28575" cap="rnd">
            <a:solidFill>
              <a:schemeClr val="accent6"/>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6"/>
          </a:solidFill>
          <a:ln w="28575" cap="rnd">
            <a:solidFill>
              <a:schemeClr val="accent6"/>
            </a:solidFill>
            <a:round/>
          </a:ln>
          <a:effectLst/>
        </c:spPr>
        <c:marker>
          <c:symbol val="circle"/>
          <c:size val="5"/>
          <c:spPr>
            <a:solidFill>
              <a:schemeClr val="accent6">
                <a:lumMod val="60000"/>
              </a:schemeClr>
            </a:solidFill>
            <a:ln w="9525">
              <a:solidFill>
                <a:schemeClr val="accent6">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6"/>
          </a:solidFill>
          <a:ln w="28575" cap="rnd">
            <a:solidFill>
              <a:schemeClr val="accent6"/>
            </a:solidFill>
            <a:round/>
          </a:ln>
          <a:effectLst/>
        </c:spPr>
        <c:marker>
          <c:symbol val="circle"/>
          <c:size val="5"/>
          <c:spPr>
            <a:solidFill>
              <a:schemeClr val="accent5">
                <a:lumMod val="60000"/>
              </a:schemeClr>
            </a:solidFill>
            <a:ln w="9525">
              <a:solidFill>
                <a:schemeClr val="accent5">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6"/>
          </a:solidFill>
          <a:ln w="28575" cap="rnd">
            <a:solidFill>
              <a:schemeClr val="accent6"/>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6"/>
          </a:solidFill>
          <a:ln w="28575" cap="rnd">
            <a:solidFill>
              <a:schemeClr val="accent6"/>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6"/>
          </a:solidFill>
          <a:ln w="28575" cap="rnd">
            <a:solidFill>
              <a:schemeClr val="accent6"/>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6"/>
          </a:solidFill>
          <a:ln w="28575" cap="rnd">
            <a:solidFill>
              <a:schemeClr val="accent6"/>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6"/>
          </a:solidFill>
          <a:ln w="28575" cap="rnd">
            <a:solidFill>
              <a:schemeClr val="accent6"/>
            </a:solidFill>
            <a:round/>
          </a:ln>
          <a:effectLst/>
        </c:spPr>
        <c:marker>
          <c:symbol val="circle"/>
          <c:size val="5"/>
          <c:spPr>
            <a:solidFill>
              <a:schemeClr val="accent6">
                <a:lumMod val="80000"/>
              </a:schemeClr>
            </a:solidFill>
            <a:ln w="9525">
              <a:solidFill>
                <a:schemeClr val="accent6">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6"/>
          </a:solidFill>
          <a:ln w="28575" cap="rnd">
            <a:solidFill>
              <a:schemeClr val="accent6"/>
            </a:solidFill>
            <a:round/>
          </a:ln>
          <a:effectLst/>
        </c:spPr>
        <c:marker>
          <c:symbol val="circle"/>
          <c:size val="5"/>
          <c:spPr>
            <a:solidFill>
              <a:schemeClr val="accent5">
                <a:lumMod val="80000"/>
              </a:schemeClr>
            </a:solidFill>
            <a:ln w="9525">
              <a:solidFill>
                <a:schemeClr val="accent5">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6"/>
          </a:solidFill>
          <a:ln w="28575" cap="rnd">
            <a:solidFill>
              <a:schemeClr val="accent6"/>
            </a:solidFill>
            <a:round/>
          </a:ln>
          <a:effectLst/>
        </c:spPr>
        <c:marker>
          <c:symbol val="circle"/>
          <c:size val="5"/>
          <c:spPr>
            <a:solidFill>
              <a:schemeClr val="accent4">
                <a:lumMod val="80000"/>
              </a:schemeClr>
            </a:solidFill>
            <a:ln w="9525">
              <a:solidFill>
                <a:schemeClr val="accent4">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6"/>
          </a:solidFill>
          <a:ln w="28575" cap="rnd">
            <a:solidFill>
              <a:schemeClr val="accent6"/>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6"/>
          </a:solidFill>
          <a:ln w="28575" cap="rnd">
            <a:solidFill>
              <a:schemeClr val="accent6"/>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6"/>
          </a:solidFill>
          <a:ln w="28575" cap="rnd">
            <a:solidFill>
              <a:schemeClr val="accent6"/>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6"/>
          </a:solidFill>
          <a:ln w="28575" cap="rnd">
            <a:solidFill>
              <a:schemeClr val="accent6"/>
            </a:solidFill>
            <a:round/>
          </a:ln>
          <a:effectLst/>
        </c:spPr>
        <c:marker>
          <c:symbol val="circle"/>
          <c:size val="5"/>
          <c:spPr>
            <a:solidFill>
              <a:schemeClr val="accent6">
                <a:lumMod val="60000"/>
              </a:schemeClr>
            </a:solidFill>
            <a:ln w="9525">
              <a:solidFill>
                <a:schemeClr val="accent6">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6"/>
          </a:solidFill>
          <a:ln w="28575" cap="rnd">
            <a:solidFill>
              <a:schemeClr val="accent6"/>
            </a:solidFill>
            <a:round/>
          </a:ln>
          <a:effectLst/>
        </c:spPr>
        <c:marker>
          <c:symbol val="circle"/>
          <c:size val="5"/>
          <c:spPr>
            <a:solidFill>
              <a:schemeClr val="accent5">
                <a:lumMod val="60000"/>
              </a:schemeClr>
            </a:solidFill>
            <a:ln w="9525">
              <a:solidFill>
                <a:schemeClr val="accent5">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6"/>
          </a:solidFill>
          <a:ln w="28575" cap="rnd">
            <a:solidFill>
              <a:schemeClr val="accent6"/>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6"/>
          </a:solidFill>
          <a:ln w="28575" cap="rnd">
            <a:solidFill>
              <a:schemeClr val="accent6"/>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6"/>
          </a:solidFill>
          <a:ln w="28575" cap="rnd">
            <a:solidFill>
              <a:schemeClr val="accent6"/>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6"/>
          </a:solidFill>
          <a:ln w="28575" cap="rnd">
            <a:solidFill>
              <a:schemeClr val="accent6"/>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6"/>
          </a:solidFill>
          <a:ln w="28575" cap="rnd">
            <a:solidFill>
              <a:schemeClr val="accent6"/>
            </a:solidFill>
            <a:round/>
          </a:ln>
          <a:effectLst/>
        </c:spPr>
        <c:marker>
          <c:symbol val="circle"/>
          <c:size val="5"/>
          <c:spPr>
            <a:solidFill>
              <a:schemeClr val="accent6">
                <a:lumMod val="80000"/>
              </a:schemeClr>
            </a:solidFill>
            <a:ln w="9525">
              <a:solidFill>
                <a:schemeClr val="accent6">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6"/>
          </a:solidFill>
          <a:ln w="28575" cap="rnd">
            <a:solidFill>
              <a:schemeClr val="accent6"/>
            </a:solidFill>
            <a:round/>
          </a:ln>
          <a:effectLst/>
        </c:spPr>
        <c:marker>
          <c:symbol val="circle"/>
          <c:size val="5"/>
          <c:spPr>
            <a:solidFill>
              <a:schemeClr val="accent5">
                <a:lumMod val="80000"/>
              </a:schemeClr>
            </a:solidFill>
            <a:ln w="9525">
              <a:solidFill>
                <a:schemeClr val="accent5">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6"/>
          </a:solidFill>
          <a:ln w="28575" cap="rnd">
            <a:solidFill>
              <a:schemeClr val="accent6"/>
            </a:solidFill>
            <a:round/>
          </a:ln>
          <a:effectLst/>
        </c:spPr>
        <c:marker>
          <c:symbol val="circle"/>
          <c:size val="5"/>
          <c:spPr>
            <a:solidFill>
              <a:schemeClr val="accent4">
                <a:lumMod val="80000"/>
              </a:schemeClr>
            </a:solidFill>
            <a:ln w="9525">
              <a:solidFill>
                <a:schemeClr val="accent4">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6"/>
          </a:solidFill>
          <a:ln w="28575" cap="rnd">
            <a:solidFill>
              <a:schemeClr val="accent6"/>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6"/>
          </a:solidFill>
          <a:ln w="28575" cap="rnd">
            <a:solidFill>
              <a:schemeClr val="accent6"/>
            </a:solidFill>
            <a:round/>
          </a:ln>
          <a:effectLst/>
        </c:spPr>
        <c:marker>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6"/>
          </a:solidFill>
          <a:ln w="28575" cap="rnd">
            <a:solidFill>
              <a:schemeClr val="accent6"/>
            </a:solidFill>
            <a:round/>
          </a:ln>
          <a:effectLst/>
        </c:spPr>
        <c:marker>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6"/>
          </a:solidFill>
          <a:ln w="28575" cap="rnd">
            <a:solidFill>
              <a:schemeClr val="accent6"/>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6"/>
          </a:solidFill>
          <a:ln w="28575" cap="rnd">
            <a:solidFill>
              <a:schemeClr val="accent6"/>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6"/>
          </a:solidFill>
          <a:ln w="28575" cap="rnd">
            <a:solidFill>
              <a:schemeClr val="accent6"/>
            </a:solidFill>
            <a:round/>
          </a:ln>
          <a:effectLst/>
        </c:spPr>
        <c:marker>
          <c:symbol val="circle"/>
          <c:size val="5"/>
          <c:spPr>
            <a:solidFill>
              <a:schemeClr val="accent6">
                <a:lumMod val="60000"/>
              </a:schemeClr>
            </a:solidFill>
            <a:ln w="9525">
              <a:solidFill>
                <a:schemeClr val="accent6">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6"/>
          </a:solidFill>
          <a:ln w="28575" cap="rnd">
            <a:solidFill>
              <a:schemeClr val="accent6"/>
            </a:solidFill>
            <a:round/>
          </a:ln>
          <a:effectLst/>
        </c:spPr>
        <c:marker>
          <c:symbol val="circle"/>
          <c:size val="5"/>
          <c:spPr>
            <a:solidFill>
              <a:schemeClr val="accent5">
                <a:lumMod val="60000"/>
              </a:schemeClr>
            </a:solidFill>
            <a:ln w="9525">
              <a:solidFill>
                <a:schemeClr val="accent5">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6"/>
          </a:solidFill>
          <a:ln w="28575" cap="rnd">
            <a:solidFill>
              <a:schemeClr val="accent6"/>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6"/>
          </a:solidFill>
          <a:ln w="28575" cap="rnd">
            <a:solidFill>
              <a:schemeClr val="accent6"/>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6"/>
          </a:solidFill>
          <a:ln w="28575" cap="rnd">
            <a:solidFill>
              <a:schemeClr val="accent6"/>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6"/>
          </a:solidFill>
          <a:ln w="28575" cap="rnd">
            <a:solidFill>
              <a:schemeClr val="accent6"/>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6"/>
          </a:solidFill>
          <a:ln w="28575" cap="rnd">
            <a:solidFill>
              <a:schemeClr val="accent6"/>
            </a:solidFill>
            <a:round/>
          </a:ln>
          <a:effectLst/>
        </c:spPr>
        <c:marker>
          <c:symbol val="circle"/>
          <c:size val="5"/>
          <c:spPr>
            <a:solidFill>
              <a:schemeClr val="accent6">
                <a:lumMod val="80000"/>
              </a:schemeClr>
            </a:solidFill>
            <a:ln w="9525">
              <a:solidFill>
                <a:schemeClr val="accent6">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6"/>
          </a:solidFill>
          <a:ln w="28575" cap="rnd">
            <a:solidFill>
              <a:schemeClr val="accent6"/>
            </a:solidFill>
            <a:round/>
          </a:ln>
          <a:effectLst/>
        </c:spPr>
        <c:marker>
          <c:symbol val="circle"/>
          <c:size val="5"/>
          <c:spPr>
            <a:solidFill>
              <a:schemeClr val="accent5">
                <a:lumMod val="80000"/>
              </a:schemeClr>
            </a:solidFill>
            <a:ln w="9525">
              <a:solidFill>
                <a:schemeClr val="accent5">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6"/>
          </a:solidFill>
          <a:ln w="28575" cap="rnd">
            <a:solidFill>
              <a:schemeClr val="accent6"/>
            </a:solidFill>
            <a:round/>
          </a:ln>
          <a:effectLst/>
        </c:spPr>
        <c:marker>
          <c:symbol val="circle"/>
          <c:size val="5"/>
          <c:spPr>
            <a:solidFill>
              <a:schemeClr val="accent4">
                <a:lumMod val="80000"/>
              </a:schemeClr>
            </a:solidFill>
            <a:ln w="9525">
              <a:solidFill>
                <a:schemeClr val="accent4">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6"/>
          </a:solidFill>
          <a:ln w="28575" cap="rnd">
            <a:solidFill>
              <a:schemeClr val="accent6"/>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6"/>
          </a:solidFill>
          <a:ln w="28575" cap="rnd">
            <a:solidFill>
              <a:schemeClr val="accent6"/>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6"/>
          </a:solidFill>
          <a:ln w="28575" cap="rnd">
            <a:solidFill>
              <a:schemeClr val="accent6"/>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6"/>
          </a:solidFill>
          <a:ln w="28575" cap="rnd">
            <a:solidFill>
              <a:schemeClr val="accent6"/>
            </a:solidFill>
            <a:round/>
          </a:ln>
          <a:effectLst/>
        </c:spPr>
        <c:marker>
          <c:symbol val="circle"/>
          <c:size val="5"/>
          <c:spPr>
            <a:solidFill>
              <a:schemeClr val="accent6">
                <a:lumMod val="60000"/>
              </a:schemeClr>
            </a:solidFill>
            <a:ln w="9525">
              <a:solidFill>
                <a:schemeClr val="accent6">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6"/>
          </a:solidFill>
          <a:ln w="28575" cap="rnd">
            <a:solidFill>
              <a:schemeClr val="accent6"/>
            </a:solidFill>
            <a:round/>
          </a:ln>
          <a:effectLst/>
        </c:spPr>
        <c:marker>
          <c:symbol val="circle"/>
          <c:size val="5"/>
          <c:spPr>
            <a:solidFill>
              <a:schemeClr val="accent5">
                <a:lumMod val="60000"/>
              </a:schemeClr>
            </a:solidFill>
            <a:ln w="9525">
              <a:solidFill>
                <a:schemeClr val="accent5">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6"/>
          </a:solidFill>
          <a:ln w="28575" cap="rnd">
            <a:solidFill>
              <a:schemeClr val="accent6"/>
            </a:solidFill>
            <a:round/>
          </a:ln>
          <a:effectLst/>
        </c:spPr>
        <c:marker>
          <c:symbol val="circle"/>
          <c:size val="5"/>
          <c:spPr>
            <a:solidFill>
              <a:schemeClr val="accent4">
                <a:lumMod val="60000"/>
              </a:schemeClr>
            </a:solidFill>
            <a:ln w="9525">
              <a:solidFill>
                <a:schemeClr val="accent4">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6"/>
          </a:solidFill>
          <a:ln w="28575" cap="rnd">
            <a:solidFill>
              <a:schemeClr val="accent6"/>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6"/>
          </a:solidFill>
          <a:ln w="28575" cap="rnd">
            <a:solidFill>
              <a:schemeClr val="accent6"/>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6"/>
          </a:solidFill>
          <a:ln w="28575" cap="rnd">
            <a:solidFill>
              <a:schemeClr val="accent6"/>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6"/>
          </a:solidFill>
          <a:ln w="28575" cap="rnd">
            <a:solidFill>
              <a:schemeClr val="accent6"/>
            </a:solidFill>
            <a:round/>
          </a:ln>
          <a:effectLst/>
        </c:spPr>
        <c:marker>
          <c:symbol val="circle"/>
          <c:size val="5"/>
          <c:spPr>
            <a:solidFill>
              <a:schemeClr val="accent6">
                <a:lumMod val="80000"/>
              </a:schemeClr>
            </a:solidFill>
            <a:ln w="9525">
              <a:solidFill>
                <a:schemeClr val="accent6">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6"/>
          </a:solidFill>
          <a:ln w="28575" cap="rnd">
            <a:solidFill>
              <a:schemeClr val="accent6"/>
            </a:solidFill>
            <a:round/>
          </a:ln>
          <a:effectLst/>
        </c:spPr>
        <c:marker>
          <c:symbol val="circle"/>
          <c:size val="5"/>
          <c:spPr>
            <a:solidFill>
              <a:schemeClr val="accent5">
                <a:lumMod val="80000"/>
              </a:schemeClr>
            </a:solidFill>
            <a:ln w="9525">
              <a:solidFill>
                <a:schemeClr val="accent5">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6"/>
          </a:solidFill>
          <a:ln w="28575" cap="rnd">
            <a:solidFill>
              <a:schemeClr val="accent6"/>
            </a:solidFill>
            <a:round/>
          </a:ln>
          <a:effectLst/>
        </c:spPr>
        <c:marker>
          <c:symbol val="circle"/>
          <c:size val="5"/>
          <c:spPr>
            <a:solidFill>
              <a:schemeClr val="accent4">
                <a:lumMod val="80000"/>
              </a:schemeClr>
            </a:solidFill>
            <a:ln w="9525">
              <a:solidFill>
                <a:schemeClr val="accent4">
                  <a:lumMod val="8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6"/>
          </a:solidFill>
          <a:ln w="28575" cap="rnd">
            <a:solidFill>
              <a:schemeClr val="accent6"/>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068926302485476"/>
          <c:y val="0.12533041155295563"/>
          <c:w val="0.64984933897545993"/>
          <c:h val="0.7009718358534559"/>
        </c:manualLayout>
      </c:layout>
      <c:lineChart>
        <c:grouping val="standard"/>
        <c:varyColors val="0"/>
        <c:ser>
          <c:idx val="0"/>
          <c:order val="0"/>
          <c:tx>
            <c:strRef>
              <c:f>Sheet4!$B$3:$B$4</c:f>
              <c:strCache>
                <c:ptCount val="1"/>
                <c:pt idx="0">
                  <c:v>Student 1</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Sheet4!$B$5:$B$20</c:f>
              <c:numCache>
                <c:formatCode>General</c:formatCode>
                <c:ptCount val="15"/>
                <c:pt idx="0">
                  <c:v>0.5</c:v>
                </c:pt>
              </c:numCache>
            </c:numRef>
          </c:val>
          <c:smooth val="0"/>
          <c:extLst>
            <c:ext xmlns:c16="http://schemas.microsoft.com/office/drawing/2014/chart" uri="{C3380CC4-5D6E-409C-BE32-E72D297353CC}">
              <c16:uniqueId val="{00000000-4CCB-4609-A386-B6BD7E41E7CA}"/>
            </c:ext>
          </c:extLst>
        </c:ser>
        <c:ser>
          <c:idx val="1"/>
          <c:order val="1"/>
          <c:tx>
            <c:strRef>
              <c:f>Sheet4!$C$3:$C$4</c:f>
              <c:strCache>
                <c:ptCount val="1"/>
                <c:pt idx="0">
                  <c:v>Student 2</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Sheet4!$C$5:$C$20</c:f>
              <c:numCache>
                <c:formatCode>General</c:formatCode>
                <c:ptCount val="15"/>
                <c:pt idx="0">
                  <c:v>0.5</c:v>
                </c:pt>
              </c:numCache>
            </c:numRef>
          </c:val>
          <c:smooth val="0"/>
          <c:extLst>
            <c:ext xmlns:c16="http://schemas.microsoft.com/office/drawing/2014/chart" uri="{C3380CC4-5D6E-409C-BE32-E72D297353CC}">
              <c16:uniqueId val="{00000001-4CCB-4609-A386-B6BD7E41E7CA}"/>
            </c:ext>
          </c:extLst>
        </c:ser>
        <c:ser>
          <c:idx val="2"/>
          <c:order val="2"/>
          <c:tx>
            <c:strRef>
              <c:f>Sheet4!$D$3:$D$4</c:f>
              <c:strCache>
                <c:ptCount val="1"/>
                <c:pt idx="0">
                  <c:v>Student 3</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Sheet4!$D$5:$D$20</c:f>
              <c:numCache>
                <c:formatCode>General</c:formatCode>
                <c:ptCount val="15"/>
                <c:pt idx="0">
                  <c:v>0.46</c:v>
                </c:pt>
                <c:pt idx="1">
                  <c:v>0.51</c:v>
                </c:pt>
                <c:pt idx="2">
                  <c:v>0.47000000000000003</c:v>
                </c:pt>
              </c:numCache>
            </c:numRef>
          </c:val>
          <c:smooth val="0"/>
          <c:extLst>
            <c:ext xmlns:c16="http://schemas.microsoft.com/office/drawing/2014/chart" uri="{C3380CC4-5D6E-409C-BE32-E72D297353CC}">
              <c16:uniqueId val="{00000002-4CCB-4609-A386-B6BD7E41E7CA}"/>
            </c:ext>
          </c:extLst>
        </c:ser>
        <c:ser>
          <c:idx val="3"/>
          <c:order val="3"/>
          <c:tx>
            <c:strRef>
              <c:f>Sheet4!$E$3:$E$4</c:f>
              <c:strCache>
                <c:ptCount val="1"/>
                <c:pt idx="0">
                  <c:v>Student 4</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Sheet4!$E$5:$E$20</c:f>
              <c:numCache>
                <c:formatCode>General</c:formatCode>
                <c:ptCount val="15"/>
                <c:pt idx="0">
                  <c:v>0.46</c:v>
                </c:pt>
                <c:pt idx="1">
                  <c:v>0.51</c:v>
                </c:pt>
                <c:pt idx="2">
                  <c:v>0.56000000000000005</c:v>
                </c:pt>
                <c:pt idx="3">
                  <c:v>0.6100000000000001</c:v>
                </c:pt>
                <c:pt idx="4">
                  <c:v>0.66000000000000014</c:v>
                </c:pt>
                <c:pt idx="5">
                  <c:v>0.71000000000000019</c:v>
                </c:pt>
              </c:numCache>
            </c:numRef>
          </c:val>
          <c:smooth val="0"/>
          <c:extLst>
            <c:ext xmlns:c16="http://schemas.microsoft.com/office/drawing/2014/chart" uri="{C3380CC4-5D6E-409C-BE32-E72D297353CC}">
              <c16:uniqueId val="{00000003-4CCB-4609-A386-B6BD7E41E7CA}"/>
            </c:ext>
          </c:extLst>
        </c:ser>
        <c:ser>
          <c:idx val="4"/>
          <c:order val="4"/>
          <c:tx>
            <c:strRef>
              <c:f>Sheet4!$F$3:$F$4</c:f>
              <c:strCache>
                <c:ptCount val="1"/>
                <c:pt idx="0">
                  <c:v>Student 5</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Sheet4!$F$5:$F$20</c:f>
              <c:numCache>
                <c:formatCode>General</c:formatCode>
                <c:ptCount val="15"/>
                <c:pt idx="0">
                  <c:v>0.5</c:v>
                </c:pt>
              </c:numCache>
            </c:numRef>
          </c:val>
          <c:smooth val="0"/>
          <c:extLst>
            <c:ext xmlns:c16="http://schemas.microsoft.com/office/drawing/2014/chart" uri="{C3380CC4-5D6E-409C-BE32-E72D297353CC}">
              <c16:uniqueId val="{00000004-4CCB-4609-A386-B6BD7E41E7CA}"/>
            </c:ext>
          </c:extLst>
        </c:ser>
        <c:ser>
          <c:idx val="5"/>
          <c:order val="5"/>
          <c:tx>
            <c:strRef>
              <c:f>Sheet4!$G$3:$G$4</c:f>
              <c:strCache>
                <c:ptCount val="1"/>
                <c:pt idx="0">
                  <c:v>Student 7</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Sheet4!$G$5:$G$20</c:f>
              <c:numCache>
                <c:formatCode>General</c:formatCode>
                <c:ptCount val="15"/>
                <c:pt idx="0">
                  <c:v>0.55000000000000004</c:v>
                </c:pt>
                <c:pt idx="1">
                  <c:v>0.51</c:v>
                </c:pt>
                <c:pt idx="2">
                  <c:v>0.47000000000000003</c:v>
                </c:pt>
                <c:pt idx="3">
                  <c:v>0.43000000000000005</c:v>
                </c:pt>
                <c:pt idx="4">
                  <c:v>0.48000000000000004</c:v>
                </c:pt>
                <c:pt idx="5">
                  <c:v>0.53</c:v>
                </c:pt>
                <c:pt idx="6">
                  <c:v>0.58000000000000007</c:v>
                </c:pt>
                <c:pt idx="7">
                  <c:v>0.63000000000000012</c:v>
                </c:pt>
                <c:pt idx="8">
                  <c:v>0.68000000000000016</c:v>
                </c:pt>
                <c:pt idx="9">
                  <c:v>0.64000000000000012</c:v>
                </c:pt>
                <c:pt idx="10">
                  <c:v>0.69000000000000017</c:v>
                </c:pt>
                <c:pt idx="11">
                  <c:v>0.74000000000000021</c:v>
                </c:pt>
                <c:pt idx="12">
                  <c:v>0.70000000000000018</c:v>
                </c:pt>
                <c:pt idx="13">
                  <c:v>0.75000000000000022</c:v>
                </c:pt>
                <c:pt idx="14">
                  <c:v>0.80000000000000027</c:v>
                </c:pt>
              </c:numCache>
            </c:numRef>
          </c:val>
          <c:smooth val="0"/>
          <c:extLst>
            <c:ext xmlns:c16="http://schemas.microsoft.com/office/drawing/2014/chart" uri="{C3380CC4-5D6E-409C-BE32-E72D297353CC}">
              <c16:uniqueId val="{00000005-4CCB-4609-A386-B6BD7E41E7CA}"/>
            </c:ext>
          </c:extLst>
        </c:ser>
        <c:ser>
          <c:idx val="6"/>
          <c:order val="6"/>
          <c:tx>
            <c:strRef>
              <c:f>Sheet4!$H$3:$H$4</c:f>
              <c:strCache>
                <c:ptCount val="1"/>
                <c:pt idx="0">
                  <c:v>Student 8</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Sheet4!$H$5:$H$20</c:f>
              <c:numCache>
                <c:formatCode>General</c:formatCode>
                <c:ptCount val="15"/>
                <c:pt idx="0">
                  <c:v>0.46</c:v>
                </c:pt>
                <c:pt idx="1">
                  <c:v>0.51</c:v>
                </c:pt>
                <c:pt idx="2">
                  <c:v>0.47000000000000003</c:v>
                </c:pt>
              </c:numCache>
            </c:numRef>
          </c:val>
          <c:smooth val="0"/>
          <c:extLst>
            <c:ext xmlns:c16="http://schemas.microsoft.com/office/drawing/2014/chart" uri="{C3380CC4-5D6E-409C-BE32-E72D297353CC}">
              <c16:uniqueId val="{00000006-4CCB-4609-A386-B6BD7E41E7CA}"/>
            </c:ext>
          </c:extLst>
        </c:ser>
        <c:ser>
          <c:idx val="7"/>
          <c:order val="7"/>
          <c:tx>
            <c:strRef>
              <c:f>Sheet4!$I$3:$I$4</c:f>
              <c:strCache>
                <c:ptCount val="1"/>
                <c:pt idx="0">
                  <c:v>Student 9</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Sheet4!$I$5:$I$20</c:f>
              <c:numCache>
                <c:formatCode>General</c:formatCode>
                <c:ptCount val="15"/>
                <c:pt idx="0">
                  <c:v>0.55000000000000004</c:v>
                </c:pt>
                <c:pt idx="1">
                  <c:v>0.51</c:v>
                </c:pt>
                <c:pt idx="2">
                  <c:v>0.56000000000000005</c:v>
                </c:pt>
                <c:pt idx="3">
                  <c:v>0.52</c:v>
                </c:pt>
                <c:pt idx="4">
                  <c:v>0.57000000000000006</c:v>
                </c:pt>
                <c:pt idx="5">
                  <c:v>0.62000000000000011</c:v>
                </c:pt>
                <c:pt idx="6">
                  <c:v>0.67000000000000015</c:v>
                </c:pt>
                <c:pt idx="7">
                  <c:v>0.63000000000000012</c:v>
                </c:pt>
                <c:pt idx="8">
                  <c:v>0.68000000000000016</c:v>
                </c:pt>
              </c:numCache>
            </c:numRef>
          </c:val>
          <c:smooth val="0"/>
          <c:extLst>
            <c:ext xmlns:c16="http://schemas.microsoft.com/office/drawing/2014/chart" uri="{C3380CC4-5D6E-409C-BE32-E72D297353CC}">
              <c16:uniqueId val="{00000007-4CCB-4609-A386-B6BD7E41E7CA}"/>
            </c:ext>
          </c:extLst>
        </c:ser>
        <c:ser>
          <c:idx val="8"/>
          <c:order val="8"/>
          <c:tx>
            <c:strRef>
              <c:f>Sheet4!$J$3:$J$4</c:f>
              <c:strCache>
                <c:ptCount val="1"/>
                <c:pt idx="0">
                  <c:v>Student 11</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Sheet4!$J$5:$J$20</c:f>
              <c:numCache>
                <c:formatCode>General</c:formatCode>
                <c:ptCount val="15"/>
                <c:pt idx="0">
                  <c:v>0.55000000000000004</c:v>
                </c:pt>
              </c:numCache>
            </c:numRef>
          </c:val>
          <c:smooth val="0"/>
          <c:extLst>
            <c:ext xmlns:c16="http://schemas.microsoft.com/office/drawing/2014/chart" uri="{C3380CC4-5D6E-409C-BE32-E72D297353CC}">
              <c16:uniqueId val="{00000008-4CCB-4609-A386-B6BD7E41E7CA}"/>
            </c:ext>
          </c:extLst>
        </c:ser>
        <c:ser>
          <c:idx val="9"/>
          <c:order val="9"/>
          <c:tx>
            <c:strRef>
              <c:f>Sheet4!$K$3:$K$4</c:f>
              <c:strCache>
                <c:ptCount val="1"/>
                <c:pt idx="0">
                  <c:v>Student 13</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Sheet4!$K$5:$K$20</c:f>
              <c:numCache>
                <c:formatCode>General</c:formatCode>
                <c:ptCount val="15"/>
                <c:pt idx="0">
                  <c:v>0.5</c:v>
                </c:pt>
              </c:numCache>
            </c:numRef>
          </c:val>
          <c:smooth val="0"/>
          <c:extLst>
            <c:ext xmlns:c16="http://schemas.microsoft.com/office/drawing/2014/chart" uri="{C3380CC4-5D6E-409C-BE32-E72D297353CC}">
              <c16:uniqueId val="{00000009-4CCB-4609-A386-B6BD7E41E7CA}"/>
            </c:ext>
          </c:extLst>
        </c:ser>
        <c:ser>
          <c:idx val="10"/>
          <c:order val="10"/>
          <c:tx>
            <c:strRef>
              <c:f>Sheet4!$L$3:$L$4</c:f>
              <c:strCache>
                <c:ptCount val="1"/>
                <c:pt idx="0">
                  <c:v>Student 14</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Sheet4!$L$5:$L$20</c:f>
              <c:numCache>
                <c:formatCode>General</c:formatCode>
                <c:ptCount val="15"/>
                <c:pt idx="0">
                  <c:v>0.55000000000000004</c:v>
                </c:pt>
                <c:pt idx="1">
                  <c:v>0.60000000000000009</c:v>
                </c:pt>
                <c:pt idx="2">
                  <c:v>0.65000000000000013</c:v>
                </c:pt>
              </c:numCache>
            </c:numRef>
          </c:val>
          <c:smooth val="0"/>
          <c:extLst>
            <c:ext xmlns:c16="http://schemas.microsoft.com/office/drawing/2014/chart" uri="{C3380CC4-5D6E-409C-BE32-E72D297353CC}">
              <c16:uniqueId val="{0000000A-4CCB-4609-A386-B6BD7E41E7CA}"/>
            </c:ext>
          </c:extLst>
        </c:ser>
        <c:ser>
          <c:idx val="11"/>
          <c:order val="11"/>
          <c:tx>
            <c:strRef>
              <c:f>Sheet4!$M$3:$M$4</c:f>
              <c:strCache>
                <c:ptCount val="1"/>
                <c:pt idx="0">
                  <c:v>Student 15</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Sheet4!$M$5:$M$20</c:f>
              <c:numCache>
                <c:formatCode>General</c:formatCode>
                <c:ptCount val="15"/>
                <c:pt idx="0">
                  <c:v>0.46</c:v>
                </c:pt>
              </c:numCache>
            </c:numRef>
          </c:val>
          <c:smooth val="0"/>
          <c:extLst>
            <c:ext xmlns:c16="http://schemas.microsoft.com/office/drawing/2014/chart" uri="{C3380CC4-5D6E-409C-BE32-E72D297353CC}">
              <c16:uniqueId val="{0000000B-4CCB-4609-A386-B6BD7E41E7CA}"/>
            </c:ext>
          </c:extLst>
        </c:ser>
        <c:ser>
          <c:idx val="12"/>
          <c:order val="12"/>
          <c:tx>
            <c:strRef>
              <c:f>Sheet4!$N$3:$N$4</c:f>
              <c:strCache>
                <c:ptCount val="1"/>
                <c:pt idx="0">
                  <c:v>Student 16</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Sheet4!$A$5:$A$20</c:f>
              <c:strCach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strCache>
            </c:strRef>
          </c:cat>
          <c:val>
            <c:numRef>
              <c:f>Sheet4!$N$5:$N$20</c:f>
              <c:numCache>
                <c:formatCode>General</c:formatCode>
                <c:ptCount val="15"/>
                <c:pt idx="0">
                  <c:v>0.5</c:v>
                </c:pt>
              </c:numCache>
            </c:numRef>
          </c:val>
          <c:smooth val="0"/>
          <c:extLst>
            <c:ext xmlns:c16="http://schemas.microsoft.com/office/drawing/2014/chart" uri="{C3380CC4-5D6E-409C-BE32-E72D297353CC}">
              <c16:uniqueId val="{0000001D-4CCB-4609-A386-B6BD7E41E7CA}"/>
            </c:ext>
          </c:extLst>
        </c:ser>
        <c:dLbls>
          <c:showLegendKey val="0"/>
          <c:showVal val="0"/>
          <c:showCatName val="0"/>
          <c:showSerName val="0"/>
          <c:showPercent val="0"/>
          <c:showBubbleSize val="0"/>
        </c:dLbls>
        <c:marker val="1"/>
        <c:smooth val="0"/>
        <c:axId val="1717904783"/>
        <c:axId val="1717906495"/>
      </c:lineChart>
      <c:catAx>
        <c:axId val="1717904783"/>
        <c:scaling>
          <c:orientation val="minMax"/>
        </c:scaling>
        <c:delete val="0"/>
        <c:axPos val="b"/>
        <c:title>
          <c:tx>
            <c:rich>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r>
                  <a:rPr lang="en-US" sz="1100">
                    <a:solidFill>
                      <a:sysClr val="windowText" lastClr="000000"/>
                    </a:solidFill>
                  </a:rPr>
                  <a:t>Attempts</a:t>
                </a:r>
              </a:p>
            </c:rich>
          </c:tx>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crossAx val="1717906495"/>
        <c:crosses val="autoZero"/>
        <c:auto val="1"/>
        <c:lblAlgn val="ctr"/>
        <c:lblOffset val="100"/>
        <c:noMultiLvlLbl val="0"/>
      </c:catAx>
      <c:valAx>
        <c:axId val="17179064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r>
                  <a:rPr lang="en-US" sz="1100"/>
                  <a:t>Mastery</a:t>
                </a:r>
              </a:p>
            </c:rich>
          </c:tx>
          <c:layout>
            <c:manualLayout>
              <c:xMode val="edge"/>
              <c:yMode val="edge"/>
              <c:x val="2.6196348601255831E-2"/>
              <c:y val="0.4365663661918518"/>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crossAx val="1717904783"/>
        <c:crosses val="autoZero"/>
        <c:crossBetween val="between"/>
      </c:valAx>
      <c:spPr>
        <a:noFill/>
        <a:ln>
          <a:noFill/>
        </a:ln>
        <a:effectLst/>
      </c:spPr>
    </c:plotArea>
    <c:legend>
      <c:legendPos val="r"/>
      <c:layout>
        <c:manualLayout>
          <c:xMode val="edge"/>
          <c:yMode val="edge"/>
          <c:x val="0.79036298795326287"/>
          <c:y val="0.10795408244404538"/>
          <c:w val="0.15088341508619932"/>
          <c:h val="0.76568518388565943"/>
        </c:manualLayout>
      </c:layout>
      <c:overlay val="0"/>
      <c:spPr>
        <a:noFill/>
        <a:ln>
          <a:noFill/>
        </a:ln>
        <a:effectLst/>
      </c:spPr>
      <c:txPr>
        <a:bodyPr rot="0" spcFirstLastPara="1" vertOverflow="ellipsis" vert="horz" wrap="square" anchor="ctr" anchorCtr="1"/>
        <a:lstStyle/>
        <a:p>
          <a:pPr>
            <a:defRPr sz="105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ysClr val="windowText" lastClr="000000"/>
          </a:solidFill>
          <a:latin typeface="Open Sans" pitchFamily="2" charset="0"/>
          <a:ea typeface="Open Sans" pitchFamily="2" charset="0"/>
          <a:cs typeface="Open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[HoursUsed.xlsx]Export!PivotTable11</c:name>
    <c:fmtId val="11"/>
  </c:pivotSource>
  <c:chart>
    <c:autoTitleDeleted val="1"/>
    <c:pivotFmts>
      <c:pivotFmt>
        <c:idx val="0"/>
        <c:spPr>
          <a:solidFill>
            <a:schemeClr val="accent1"/>
          </a:solidFill>
          <a:ln w="19050">
            <a:solidFill>
              <a:schemeClr val="lt1"/>
            </a:solidFill>
          </a:ln>
          <a:effectLst/>
        </c:spPr>
        <c:marker>
          <c:symbol val="circle"/>
          <c:size val="5"/>
        </c:marker>
        <c:dLbl>
          <c:idx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rgbClr val="00B0F0"/>
          </a:solidFill>
          <a:ln w="19050">
            <a:solidFill>
              <a:schemeClr val="lt1"/>
            </a:solidFill>
          </a:ln>
          <a:effectLst/>
        </c:spPr>
        <c:dLbl>
          <c:idx val="0"/>
          <c:layout>
            <c:manualLayout>
              <c:x val="-0.15064628001832181"/>
              <c:y val="-7.0890013182741296E-2"/>
            </c:manualLayout>
          </c:layout>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rgbClr val="FFC000"/>
          </a:solidFill>
          <a:ln w="19050">
            <a:solidFill>
              <a:schemeClr val="lt1"/>
            </a:solidFill>
          </a:ln>
          <a:effectLst/>
        </c:spPr>
      </c:pivotFmt>
      <c:pivotFmt>
        <c:idx val="3"/>
        <c:spPr>
          <a:solidFill>
            <a:srgbClr val="FF2E5C"/>
          </a:solidFill>
          <a:ln w="19050">
            <a:solidFill>
              <a:schemeClr val="lt1"/>
            </a:solidFill>
          </a:ln>
          <a:effectLst/>
        </c:spPr>
        <c:dLbl>
          <c:idx val="0"/>
          <c:layout>
            <c:manualLayout>
              <c:x val="0.13131589853207407"/>
              <c:y val="5.3687248369971852E-2"/>
            </c:manualLayout>
          </c:layout>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
        <c:spPr>
          <a:solidFill>
            <a:srgbClr val="00B0F0"/>
          </a:solidFill>
          <a:ln w="19050">
            <a:solidFill>
              <a:schemeClr val="lt1"/>
            </a:solidFill>
          </a:ln>
          <a:effectLst/>
        </c:spPr>
        <c:dLbl>
          <c:idx val="0"/>
          <c:layout>
            <c:manualLayout>
              <c:x val="-0.15064628001832181"/>
              <c:y val="-7.0890013182741296E-2"/>
            </c:manualLayout>
          </c:layout>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6"/>
        <c:spPr>
          <a:solidFill>
            <a:srgbClr val="FF2E5C"/>
          </a:solidFill>
          <a:ln w="19050">
            <a:solidFill>
              <a:schemeClr val="lt1"/>
            </a:solidFill>
          </a:ln>
          <a:effectLst/>
        </c:spPr>
        <c:dLbl>
          <c:idx val="0"/>
          <c:layout>
            <c:manualLayout>
              <c:x val="0.13131589853207407"/>
              <c:y val="5.3687248369971852E-2"/>
            </c:manualLayout>
          </c:layout>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
        <c:spPr>
          <a:solidFill>
            <a:srgbClr val="FFC000"/>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9"/>
        <c:spPr>
          <a:solidFill>
            <a:srgbClr val="00B0F0"/>
          </a:solidFill>
          <a:ln w="19050">
            <a:solidFill>
              <a:schemeClr val="lt1"/>
            </a:solidFill>
          </a:ln>
          <a:effectLst/>
        </c:spPr>
        <c:dLbl>
          <c:idx val="0"/>
          <c:layout>
            <c:manualLayout>
              <c:x val="-0.15064628001832181"/>
              <c:y val="-7.0890013182741296E-2"/>
            </c:manualLayout>
          </c:layout>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0"/>
        <c:spPr>
          <a:solidFill>
            <a:srgbClr val="FF2E5C"/>
          </a:solidFill>
          <a:ln w="19050">
            <a:solidFill>
              <a:schemeClr val="lt1"/>
            </a:solidFill>
          </a:ln>
          <a:effectLst/>
        </c:spPr>
        <c:dLbl>
          <c:idx val="0"/>
          <c:layout>
            <c:manualLayout>
              <c:x val="0.13131589853207407"/>
              <c:y val="5.3687248369971852E-2"/>
            </c:manualLayout>
          </c:layout>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1"/>
        <c:spPr>
          <a:solidFill>
            <a:srgbClr val="FFC000"/>
          </a:solidFill>
          <a:ln w="19050">
            <a:solidFill>
              <a:schemeClr val="lt1"/>
            </a:solidFill>
          </a:ln>
          <a:effectLst/>
        </c:spPr>
      </c:pivotFmt>
    </c:pivotFmts>
    <c:plotArea>
      <c:layout/>
      <c:pieChart>
        <c:varyColors val="1"/>
        <c:ser>
          <c:idx val="0"/>
          <c:order val="0"/>
          <c:tx>
            <c:strRef>
              <c:f>Export!$F$9</c:f>
              <c:strCache>
                <c:ptCount val="1"/>
                <c:pt idx="0">
                  <c:v>Total</c:v>
                </c:pt>
              </c:strCache>
            </c:strRef>
          </c:tx>
          <c:dPt>
            <c:idx val="0"/>
            <c:bubble3D val="0"/>
            <c:spPr>
              <a:solidFill>
                <a:srgbClr val="0087FF"/>
              </a:solidFill>
              <a:ln w="19050">
                <a:solidFill>
                  <a:schemeClr val="lt1"/>
                </a:solidFill>
              </a:ln>
              <a:effectLst/>
            </c:spPr>
            <c:extLst>
              <c:ext xmlns:c16="http://schemas.microsoft.com/office/drawing/2014/chart" uri="{C3380CC4-5D6E-409C-BE32-E72D297353CC}">
                <c16:uniqueId val="{00000001-98A8-3449-A80F-E0831F64C052}"/>
              </c:ext>
            </c:extLst>
          </c:dPt>
          <c:dPt>
            <c:idx val="1"/>
            <c:bubble3D val="0"/>
            <c:spPr>
              <a:solidFill>
                <a:srgbClr val="FF2E5C"/>
              </a:solidFill>
              <a:ln w="19050">
                <a:solidFill>
                  <a:schemeClr val="lt1"/>
                </a:solidFill>
              </a:ln>
              <a:effectLst/>
            </c:spPr>
            <c:extLst>
              <c:ext xmlns:c16="http://schemas.microsoft.com/office/drawing/2014/chart" uri="{C3380CC4-5D6E-409C-BE32-E72D297353CC}">
                <c16:uniqueId val="{00000003-98A8-3449-A80F-E0831F64C052}"/>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98A8-3449-A80F-E0831F64C052}"/>
              </c:ext>
            </c:extLst>
          </c:dPt>
          <c:dLbls>
            <c:dLbl>
              <c:idx val="0"/>
              <c:layout>
                <c:manualLayout>
                  <c:x val="-0.17399662284570358"/>
                  <c:y val="-0.1217464359410433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8A8-3449-A80F-E0831F64C052}"/>
                </c:ext>
              </c:extLst>
            </c:dLbl>
            <c:dLbl>
              <c:idx val="1"/>
              <c:layout>
                <c:manualLayout>
                  <c:x val="0.14221273718649907"/>
                  <c:y val="8.674395518541996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8A8-3449-A80F-E0831F64C052}"/>
                </c:ext>
              </c:extLst>
            </c:dLbl>
            <c:dLbl>
              <c:idx val="2"/>
              <c:layout>
                <c:manualLayout>
                  <c:x val="1.9835143095146165E-2"/>
                  <c:y val="0.11139273505009364"/>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8A8-3449-A80F-E0831F64C052}"/>
                </c:ext>
              </c:extLst>
            </c:dLbl>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Open Sans" pitchFamily="2" charset="0"/>
                    <a:ea typeface="Open Sans" pitchFamily="2" charset="0"/>
                    <a:cs typeface="Open Sans" pitchFamily="2"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Export!$E$10:$E$13</c:f>
              <c:strCache>
                <c:ptCount val="3"/>
                <c:pt idx="0">
                  <c:v>1 - 2 Hours</c:v>
                </c:pt>
                <c:pt idx="1">
                  <c:v>2 - 4 Hours</c:v>
                </c:pt>
                <c:pt idx="2">
                  <c:v>5 or more Hours</c:v>
                </c:pt>
              </c:strCache>
            </c:strRef>
          </c:cat>
          <c:val>
            <c:numRef>
              <c:f>Export!$F$10:$F$13</c:f>
              <c:numCache>
                <c:formatCode>General</c:formatCode>
                <c:ptCount val="3"/>
                <c:pt idx="0">
                  <c:v>36</c:v>
                </c:pt>
                <c:pt idx="1">
                  <c:v>17</c:v>
                </c:pt>
                <c:pt idx="2">
                  <c:v>3</c:v>
                </c:pt>
              </c:numCache>
            </c:numRef>
          </c:val>
          <c:extLst>
            <c:ext xmlns:c16="http://schemas.microsoft.com/office/drawing/2014/chart" uri="{C3380CC4-5D6E-409C-BE32-E72D297353CC}">
              <c16:uniqueId val="{00000006-98A8-3449-A80F-E0831F64C052}"/>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6168751320733055"/>
          <c:y val="0.32979673821681127"/>
          <c:w val="0.29257050624904574"/>
          <c:h val="0.28608864502796877"/>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ysClr val="windowText" lastClr="000000"/>
          </a:solidFill>
          <a:latin typeface="Open Sans" pitchFamily="2" charset="0"/>
          <a:ea typeface="Open Sans" pitchFamily="2" charset="0"/>
          <a:cs typeface="Open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2"/>
          <c:order val="0"/>
          <c:tx>
            <c:strRef>
              <c:f>Export!$G$34</c:f>
              <c:strCache>
                <c:ptCount val="1"/>
                <c:pt idx="0">
                  <c:v>Neutral</c:v>
                </c:pt>
              </c:strCache>
            </c:strRef>
          </c:tx>
          <c:spPr>
            <a:solidFill>
              <a:schemeClr val="bg1">
                <a:lumMod val="75000"/>
              </a:schemeClr>
            </a:solidFill>
            <a:ln>
              <a:noFill/>
            </a:ln>
            <a:effectLst/>
          </c:spPr>
          <c:invertIfNegative val="0"/>
          <c:cat>
            <c:strRef>
              <c:f>Export!$H$31:$N$31</c:f>
              <c:strCache>
                <c:ptCount val="7"/>
                <c:pt idx="0">
                  <c:v>Found Real-Time Feedback Useful</c:v>
                </c:pt>
                <c:pt idx="1">
                  <c:v>Understanding of Concepts Improved</c:v>
                </c:pt>
                <c:pt idx="2">
                  <c:v>Felt more confident about my CS skills</c:v>
                </c:pt>
                <c:pt idx="3">
                  <c:v>Identified my Weaknesses in the Course</c:v>
                </c:pt>
                <c:pt idx="4">
                  <c:v>My general Course Performance Increased</c:v>
                </c:pt>
                <c:pt idx="5">
                  <c:v>Learning tool is more effective than Traditional Teaching</c:v>
                </c:pt>
                <c:pt idx="6">
                  <c:v>Helped me in achieving my Learning Goals</c:v>
                </c:pt>
              </c:strCache>
            </c:strRef>
          </c:cat>
          <c:val>
            <c:numRef>
              <c:f>Export!$H$34:$N$34</c:f>
              <c:numCache>
                <c:formatCode>General</c:formatCode>
                <c:ptCount val="7"/>
                <c:pt idx="0">
                  <c:v>6.5</c:v>
                </c:pt>
                <c:pt idx="1">
                  <c:v>6.5</c:v>
                </c:pt>
                <c:pt idx="2">
                  <c:v>7.5</c:v>
                </c:pt>
                <c:pt idx="3">
                  <c:v>6.5</c:v>
                </c:pt>
                <c:pt idx="4">
                  <c:v>8.5</c:v>
                </c:pt>
                <c:pt idx="5">
                  <c:v>8.5</c:v>
                </c:pt>
                <c:pt idx="6">
                  <c:v>11</c:v>
                </c:pt>
              </c:numCache>
            </c:numRef>
          </c:val>
          <c:extLst>
            <c:ext xmlns:c16="http://schemas.microsoft.com/office/drawing/2014/chart" uri="{C3380CC4-5D6E-409C-BE32-E72D297353CC}">
              <c16:uniqueId val="{00000000-0190-6D4E-AD11-84B84C606DC9}"/>
            </c:ext>
          </c:extLst>
        </c:ser>
        <c:ser>
          <c:idx val="1"/>
          <c:order val="1"/>
          <c:tx>
            <c:strRef>
              <c:f>Export!$G$33</c:f>
              <c:strCache>
                <c:ptCount val="1"/>
                <c:pt idx="0">
                  <c:v>Agree</c:v>
                </c:pt>
              </c:strCache>
            </c:strRef>
          </c:tx>
          <c:spPr>
            <a:solidFill>
              <a:srgbClr val="00B0F0"/>
            </a:solidFill>
            <a:ln>
              <a:noFill/>
            </a:ln>
            <a:effectLst/>
          </c:spPr>
          <c:invertIfNegative val="0"/>
          <c:cat>
            <c:strRef>
              <c:f>Export!$H$31:$N$31</c:f>
              <c:strCache>
                <c:ptCount val="7"/>
                <c:pt idx="0">
                  <c:v>Found Real-Time Feedback Useful</c:v>
                </c:pt>
                <c:pt idx="1">
                  <c:v>Understanding of Concepts Improved</c:v>
                </c:pt>
                <c:pt idx="2">
                  <c:v>Felt more confident about my CS skills</c:v>
                </c:pt>
                <c:pt idx="3">
                  <c:v>Identified my Weaknesses in the Course</c:v>
                </c:pt>
                <c:pt idx="4">
                  <c:v>My general Course Performance Increased</c:v>
                </c:pt>
                <c:pt idx="5">
                  <c:v>Learning tool is more effective than Traditional Teaching</c:v>
                </c:pt>
                <c:pt idx="6">
                  <c:v>Helped me in achieving my Learning Goals</c:v>
                </c:pt>
              </c:strCache>
            </c:strRef>
          </c:cat>
          <c:val>
            <c:numRef>
              <c:f>Export!$H$33:$N$33</c:f>
              <c:numCache>
                <c:formatCode>General</c:formatCode>
                <c:ptCount val="7"/>
                <c:pt idx="0">
                  <c:v>10</c:v>
                </c:pt>
                <c:pt idx="1">
                  <c:v>15</c:v>
                </c:pt>
                <c:pt idx="2">
                  <c:v>13</c:v>
                </c:pt>
                <c:pt idx="3">
                  <c:v>11</c:v>
                </c:pt>
                <c:pt idx="4">
                  <c:v>10</c:v>
                </c:pt>
                <c:pt idx="5">
                  <c:v>9</c:v>
                </c:pt>
                <c:pt idx="6">
                  <c:v>9</c:v>
                </c:pt>
              </c:numCache>
            </c:numRef>
          </c:val>
          <c:extLst>
            <c:ext xmlns:c16="http://schemas.microsoft.com/office/drawing/2014/chart" uri="{C3380CC4-5D6E-409C-BE32-E72D297353CC}">
              <c16:uniqueId val="{00000001-0190-6D4E-AD11-84B84C606DC9}"/>
            </c:ext>
          </c:extLst>
        </c:ser>
        <c:ser>
          <c:idx val="0"/>
          <c:order val="2"/>
          <c:tx>
            <c:strRef>
              <c:f>Export!$G$32</c:f>
              <c:strCache>
                <c:ptCount val="1"/>
                <c:pt idx="0">
                  <c:v>Strongly Agree</c:v>
                </c:pt>
              </c:strCache>
            </c:strRef>
          </c:tx>
          <c:spPr>
            <a:solidFill>
              <a:srgbClr val="00B050"/>
            </a:solidFill>
            <a:ln>
              <a:noFill/>
            </a:ln>
            <a:effectLst/>
          </c:spPr>
          <c:invertIfNegative val="0"/>
          <c:cat>
            <c:strRef>
              <c:f>Export!$H$31:$N$31</c:f>
              <c:strCache>
                <c:ptCount val="7"/>
                <c:pt idx="0">
                  <c:v>Found Real-Time Feedback Useful</c:v>
                </c:pt>
                <c:pt idx="1">
                  <c:v>Understanding of Concepts Improved</c:v>
                </c:pt>
                <c:pt idx="2">
                  <c:v>Felt more confident about my CS skills</c:v>
                </c:pt>
                <c:pt idx="3">
                  <c:v>Identified my Weaknesses in the Course</c:v>
                </c:pt>
                <c:pt idx="4">
                  <c:v>My general Course Performance Increased</c:v>
                </c:pt>
                <c:pt idx="5">
                  <c:v>Learning tool is more effective than Traditional Teaching</c:v>
                </c:pt>
                <c:pt idx="6">
                  <c:v>Helped me in achieving my Learning Goals</c:v>
                </c:pt>
              </c:strCache>
            </c:strRef>
          </c:cat>
          <c:val>
            <c:numRef>
              <c:f>Export!$H$32:$N$32</c:f>
              <c:numCache>
                <c:formatCode>General</c:formatCode>
                <c:ptCount val="7"/>
                <c:pt idx="0">
                  <c:v>8</c:v>
                </c:pt>
                <c:pt idx="1">
                  <c:v>9</c:v>
                </c:pt>
                <c:pt idx="2">
                  <c:v>6</c:v>
                </c:pt>
                <c:pt idx="3">
                  <c:v>12</c:v>
                </c:pt>
                <c:pt idx="4">
                  <c:v>6</c:v>
                </c:pt>
                <c:pt idx="5">
                  <c:v>6</c:v>
                </c:pt>
                <c:pt idx="6">
                  <c:v>4</c:v>
                </c:pt>
              </c:numCache>
            </c:numRef>
          </c:val>
          <c:extLst>
            <c:ext xmlns:c16="http://schemas.microsoft.com/office/drawing/2014/chart" uri="{C3380CC4-5D6E-409C-BE32-E72D297353CC}">
              <c16:uniqueId val="{00000002-0190-6D4E-AD11-84B84C606DC9}"/>
            </c:ext>
          </c:extLst>
        </c:ser>
        <c:ser>
          <c:idx val="3"/>
          <c:order val="3"/>
          <c:tx>
            <c:strRef>
              <c:f>Export!$G$35</c:f>
              <c:strCache>
                <c:ptCount val="1"/>
                <c:pt idx="0">
                  <c:v>Neutral</c:v>
                </c:pt>
              </c:strCache>
            </c:strRef>
          </c:tx>
          <c:spPr>
            <a:solidFill>
              <a:schemeClr val="bg1">
                <a:lumMod val="75000"/>
              </a:schemeClr>
            </a:solidFill>
            <a:ln>
              <a:noFill/>
            </a:ln>
            <a:effectLst/>
          </c:spPr>
          <c:invertIfNegative val="0"/>
          <c:cat>
            <c:strRef>
              <c:f>Export!$H$31:$N$31</c:f>
              <c:strCache>
                <c:ptCount val="7"/>
                <c:pt idx="0">
                  <c:v>Found Real-Time Feedback Useful</c:v>
                </c:pt>
                <c:pt idx="1">
                  <c:v>Understanding of Concepts Improved</c:v>
                </c:pt>
                <c:pt idx="2">
                  <c:v>Felt more confident about my CS skills</c:v>
                </c:pt>
                <c:pt idx="3">
                  <c:v>Identified my Weaknesses in the Course</c:v>
                </c:pt>
                <c:pt idx="4">
                  <c:v>My general Course Performance Increased</c:v>
                </c:pt>
                <c:pt idx="5">
                  <c:v>Learning tool is more effective than Traditional Teaching</c:v>
                </c:pt>
                <c:pt idx="6">
                  <c:v>Helped me in achieving my Learning Goals</c:v>
                </c:pt>
              </c:strCache>
            </c:strRef>
          </c:cat>
          <c:val>
            <c:numRef>
              <c:f>Export!$H$35:$N$35</c:f>
              <c:numCache>
                <c:formatCode>General</c:formatCode>
                <c:ptCount val="7"/>
                <c:pt idx="0">
                  <c:v>-6.5</c:v>
                </c:pt>
                <c:pt idx="1">
                  <c:v>-6.5</c:v>
                </c:pt>
                <c:pt idx="2">
                  <c:v>-7.5</c:v>
                </c:pt>
                <c:pt idx="3">
                  <c:v>-6.5</c:v>
                </c:pt>
                <c:pt idx="4">
                  <c:v>-8.5</c:v>
                </c:pt>
                <c:pt idx="5">
                  <c:v>-8.5</c:v>
                </c:pt>
                <c:pt idx="6">
                  <c:v>-11</c:v>
                </c:pt>
              </c:numCache>
            </c:numRef>
          </c:val>
          <c:extLst>
            <c:ext xmlns:c16="http://schemas.microsoft.com/office/drawing/2014/chart" uri="{C3380CC4-5D6E-409C-BE32-E72D297353CC}">
              <c16:uniqueId val="{00000003-0190-6D4E-AD11-84B84C606DC9}"/>
            </c:ext>
          </c:extLst>
        </c:ser>
        <c:ser>
          <c:idx val="4"/>
          <c:order val="4"/>
          <c:tx>
            <c:strRef>
              <c:f>Export!$G$36</c:f>
              <c:strCache>
                <c:ptCount val="1"/>
                <c:pt idx="0">
                  <c:v>Disagree</c:v>
                </c:pt>
              </c:strCache>
            </c:strRef>
          </c:tx>
          <c:spPr>
            <a:solidFill>
              <a:srgbClr val="FFC000"/>
            </a:solidFill>
            <a:ln>
              <a:noFill/>
            </a:ln>
            <a:effectLst/>
          </c:spPr>
          <c:invertIfNegative val="0"/>
          <c:cat>
            <c:strRef>
              <c:f>Export!$H$31:$N$31</c:f>
              <c:strCache>
                <c:ptCount val="7"/>
                <c:pt idx="0">
                  <c:v>Found Real-Time Feedback Useful</c:v>
                </c:pt>
                <c:pt idx="1">
                  <c:v>Understanding of Concepts Improved</c:v>
                </c:pt>
                <c:pt idx="2">
                  <c:v>Felt more confident about my CS skills</c:v>
                </c:pt>
                <c:pt idx="3">
                  <c:v>Identified my Weaknesses in the Course</c:v>
                </c:pt>
                <c:pt idx="4">
                  <c:v>My general Course Performance Increased</c:v>
                </c:pt>
                <c:pt idx="5">
                  <c:v>Learning tool is more effective than Traditional Teaching</c:v>
                </c:pt>
                <c:pt idx="6">
                  <c:v>Helped me in achieving my Learning Goals</c:v>
                </c:pt>
              </c:strCache>
            </c:strRef>
          </c:cat>
          <c:val>
            <c:numRef>
              <c:f>Export!$H$36:$N$36</c:f>
              <c:numCache>
                <c:formatCode>General</c:formatCode>
                <c:ptCount val="7"/>
                <c:pt idx="0">
                  <c:v>-6</c:v>
                </c:pt>
                <c:pt idx="1">
                  <c:v>-5</c:v>
                </c:pt>
                <c:pt idx="2">
                  <c:v>-7</c:v>
                </c:pt>
                <c:pt idx="3">
                  <c:v>-4</c:v>
                </c:pt>
                <c:pt idx="4">
                  <c:v>-9</c:v>
                </c:pt>
                <c:pt idx="5">
                  <c:v>-8</c:v>
                </c:pt>
                <c:pt idx="6">
                  <c:v>-5</c:v>
                </c:pt>
              </c:numCache>
            </c:numRef>
          </c:val>
          <c:extLst>
            <c:ext xmlns:c16="http://schemas.microsoft.com/office/drawing/2014/chart" uri="{C3380CC4-5D6E-409C-BE32-E72D297353CC}">
              <c16:uniqueId val="{00000004-0190-6D4E-AD11-84B84C606DC9}"/>
            </c:ext>
          </c:extLst>
        </c:ser>
        <c:ser>
          <c:idx val="5"/>
          <c:order val="5"/>
          <c:tx>
            <c:strRef>
              <c:f>Export!$G$37</c:f>
              <c:strCache>
                <c:ptCount val="1"/>
                <c:pt idx="0">
                  <c:v>Strongly Disagree</c:v>
                </c:pt>
              </c:strCache>
            </c:strRef>
          </c:tx>
          <c:spPr>
            <a:solidFill>
              <a:srgbClr val="FF005A"/>
            </a:solidFill>
            <a:ln>
              <a:noFill/>
            </a:ln>
            <a:effectLst/>
          </c:spPr>
          <c:invertIfNegative val="0"/>
          <c:cat>
            <c:strRef>
              <c:f>Export!$H$31:$N$31</c:f>
              <c:strCache>
                <c:ptCount val="7"/>
                <c:pt idx="0">
                  <c:v>Found Real-Time Feedback Useful</c:v>
                </c:pt>
                <c:pt idx="1">
                  <c:v>Understanding of Concepts Improved</c:v>
                </c:pt>
                <c:pt idx="2">
                  <c:v>Felt more confident about my CS skills</c:v>
                </c:pt>
                <c:pt idx="3">
                  <c:v>Identified my Weaknesses in the Course</c:v>
                </c:pt>
                <c:pt idx="4">
                  <c:v>My general Course Performance Increased</c:v>
                </c:pt>
                <c:pt idx="5">
                  <c:v>Learning tool is more effective than Traditional Teaching</c:v>
                </c:pt>
                <c:pt idx="6">
                  <c:v>Helped me in achieving my Learning Goals</c:v>
                </c:pt>
              </c:strCache>
            </c:strRef>
          </c:cat>
          <c:val>
            <c:numRef>
              <c:f>Export!$H$37:$N$37</c:f>
              <c:numCache>
                <c:formatCode>General</c:formatCode>
                <c:ptCount val="7"/>
                <c:pt idx="0">
                  <c:v>-7</c:v>
                </c:pt>
                <c:pt idx="1">
                  <c:v>-2</c:v>
                </c:pt>
                <c:pt idx="2">
                  <c:v>-3</c:v>
                </c:pt>
                <c:pt idx="3">
                  <c:v>-4</c:v>
                </c:pt>
                <c:pt idx="4">
                  <c:v>-2</c:v>
                </c:pt>
                <c:pt idx="5">
                  <c:v>-4</c:v>
                </c:pt>
                <c:pt idx="6">
                  <c:v>-4</c:v>
                </c:pt>
              </c:numCache>
            </c:numRef>
          </c:val>
          <c:extLst>
            <c:ext xmlns:c16="http://schemas.microsoft.com/office/drawing/2014/chart" uri="{C3380CC4-5D6E-409C-BE32-E72D297353CC}">
              <c16:uniqueId val="{00000005-0190-6D4E-AD11-84B84C606DC9}"/>
            </c:ext>
          </c:extLst>
        </c:ser>
        <c:dLbls>
          <c:showLegendKey val="0"/>
          <c:showVal val="0"/>
          <c:showCatName val="0"/>
          <c:showSerName val="0"/>
          <c:showPercent val="0"/>
          <c:showBubbleSize val="0"/>
        </c:dLbls>
        <c:gapWidth val="50"/>
        <c:overlap val="100"/>
        <c:axId val="1429843200"/>
        <c:axId val="454480192"/>
      </c:barChart>
      <c:catAx>
        <c:axId val="1429843200"/>
        <c:scaling>
          <c:orientation val="minMax"/>
        </c:scaling>
        <c:delete val="0"/>
        <c:axPos val="r"/>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crossAx val="454480192"/>
        <c:crosses val="max"/>
        <c:auto val="1"/>
        <c:lblAlgn val="ctr"/>
        <c:lblOffset val="100"/>
        <c:noMultiLvlLbl val="0"/>
      </c:catAx>
      <c:valAx>
        <c:axId val="4544801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Open Sans" pitchFamily="2" charset="0"/>
                <a:ea typeface="Open Sans" pitchFamily="2" charset="0"/>
                <a:cs typeface="Open Sans" pitchFamily="2" charset="0"/>
              </a:defRPr>
            </a:pPr>
            <a:endParaRPr lang="en-US"/>
          </a:p>
        </c:txPr>
        <c:crossAx val="1429843200"/>
        <c:crosses val="autoZero"/>
        <c:crossBetween val="between"/>
      </c:valAx>
      <c:spPr>
        <a:noFill/>
        <a:ln>
          <a:noFill/>
        </a:ln>
        <a:effectLst/>
      </c:spPr>
    </c:plotArea>
    <c:plotVisOnly val="1"/>
    <c:dispBlanksAs val="gap"/>
    <c:showDLblsOverMax val="0"/>
  </c:chart>
  <c:spPr>
    <a:noFill/>
    <a:ln>
      <a:noFill/>
    </a:ln>
    <a:effectLst/>
  </c:spPr>
  <c:txPr>
    <a:bodyPr/>
    <a:lstStyle/>
    <a:p>
      <a:pPr>
        <a:defRPr sz="1100">
          <a:solidFill>
            <a:sysClr val="windowText" lastClr="000000"/>
          </a:solidFill>
          <a:latin typeface="Open Sans" pitchFamily="2" charset="0"/>
          <a:ea typeface="Open Sans" pitchFamily="2" charset="0"/>
          <a:cs typeface="Open Sans"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9F799-9DDB-A843-B1C8-A8A23D73730E}"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C96528-521C-B143-A6A7-03AA46F16438}" type="slidenum">
              <a:rPr lang="en-US" smtClean="0"/>
              <a:t>‹#›</a:t>
            </a:fld>
            <a:endParaRPr lang="en-US"/>
          </a:p>
        </p:txBody>
      </p:sp>
    </p:spTree>
    <p:extLst>
      <p:ext uri="{BB962C8B-B14F-4D97-AF65-F5344CB8AC3E}">
        <p14:creationId xmlns:p14="http://schemas.microsoft.com/office/powerpoint/2010/main" val="1023383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C96528-521C-B143-A6A7-03AA46F16438}" type="slidenum">
              <a:rPr lang="en-US" smtClean="0"/>
              <a:t>4</a:t>
            </a:fld>
            <a:endParaRPr lang="en-US"/>
          </a:p>
        </p:txBody>
      </p:sp>
    </p:spTree>
    <p:extLst>
      <p:ext uri="{BB962C8B-B14F-4D97-AF65-F5344CB8AC3E}">
        <p14:creationId xmlns:p14="http://schemas.microsoft.com/office/powerpoint/2010/main" val="3421778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C96528-521C-B143-A6A7-03AA46F16438}" type="slidenum">
              <a:rPr lang="en-US" smtClean="0"/>
              <a:t>32</a:t>
            </a:fld>
            <a:endParaRPr lang="en-US"/>
          </a:p>
        </p:txBody>
      </p:sp>
    </p:spTree>
    <p:extLst>
      <p:ext uri="{BB962C8B-B14F-4D97-AF65-F5344CB8AC3E}">
        <p14:creationId xmlns:p14="http://schemas.microsoft.com/office/powerpoint/2010/main" val="1730689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F13A-B6E5-4958-25B5-ED8843C2B2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838D04-AA8C-0752-3FCC-74EB19A1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74BAAE-718C-4EA7-0D01-38B61717B3D1}"/>
              </a:ext>
            </a:extLst>
          </p:cNvPr>
          <p:cNvSpPr>
            <a:spLocks noGrp="1"/>
          </p:cNvSpPr>
          <p:nvPr>
            <p:ph type="dt" sz="half" idx="10"/>
          </p:nvPr>
        </p:nvSpPr>
        <p:spPr/>
        <p:txBody>
          <a:bodyPr/>
          <a:lstStyle/>
          <a:p>
            <a:fld id="{392C2B7F-1611-4193-A277-6022FA495CC4}" type="datetime1">
              <a:rPr lang="en-US" smtClean="0"/>
              <a:t>4/29/24</a:t>
            </a:fld>
            <a:endParaRPr lang="en-US"/>
          </a:p>
        </p:txBody>
      </p:sp>
      <p:sp>
        <p:nvSpPr>
          <p:cNvPr id="5" name="Footer Placeholder 4">
            <a:extLst>
              <a:ext uri="{FF2B5EF4-FFF2-40B4-BE49-F238E27FC236}">
                <a16:creationId xmlns:a16="http://schemas.microsoft.com/office/drawing/2014/main" id="{8D81BFD3-4624-65C6-0EBA-7285C7FE4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4D5C5-3D59-0E33-0AE3-B809860DD2BF}"/>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71127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E7AC-B586-F9BB-FC62-71C598A563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E58F91-3522-5DFB-41DE-E6CE42DAEC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358C9-DF7A-E68B-E5F7-9113A77C77F1}"/>
              </a:ext>
            </a:extLst>
          </p:cNvPr>
          <p:cNvSpPr>
            <a:spLocks noGrp="1"/>
          </p:cNvSpPr>
          <p:nvPr>
            <p:ph type="dt" sz="half" idx="10"/>
          </p:nvPr>
        </p:nvSpPr>
        <p:spPr/>
        <p:txBody>
          <a:bodyPr/>
          <a:lstStyle/>
          <a:p>
            <a:fld id="{AFE4C0AC-C36D-434A-ABDD-BAE0309922CA}" type="datetime1">
              <a:rPr lang="en-US" smtClean="0"/>
              <a:t>4/29/24</a:t>
            </a:fld>
            <a:endParaRPr lang="en-US"/>
          </a:p>
        </p:txBody>
      </p:sp>
      <p:sp>
        <p:nvSpPr>
          <p:cNvPr id="5" name="Footer Placeholder 4">
            <a:extLst>
              <a:ext uri="{FF2B5EF4-FFF2-40B4-BE49-F238E27FC236}">
                <a16:creationId xmlns:a16="http://schemas.microsoft.com/office/drawing/2014/main" id="{B68B2955-C292-465A-9A94-C131E02A5C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72CE2-BDBC-1182-096E-04A076505A34}"/>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1152561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835720-6ABE-0210-2EA3-1AA37EB883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D559E6-57ED-18F3-2AFF-3D3F6E829C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8F89D9-5073-4959-3A51-EAE52A2408BB}"/>
              </a:ext>
            </a:extLst>
          </p:cNvPr>
          <p:cNvSpPr>
            <a:spLocks noGrp="1"/>
          </p:cNvSpPr>
          <p:nvPr>
            <p:ph type="dt" sz="half" idx="10"/>
          </p:nvPr>
        </p:nvSpPr>
        <p:spPr/>
        <p:txBody>
          <a:bodyPr/>
          <a:lstStyle/>
          <a:p>
            <a:fld id="{AE87E442-D4E0-4F06-A150-C83B80881B97}" type="datetime1">
              <a:rPr lang="en-US" smtClean="0"/>
              <a:t>4/29/24</a:t>
            </a:fld>
            <a:endParaRPr lang="en-US"/>
          </a:p>
        </p:txBody>
      </p:sp>
      <p:sp>
        <p:nvSpPr>
          <p:cNvPr id="5" name="Footer Placeholder 4">
            <a:extLst>
              <a:ext uri="{FF2B5EF4-FFF2-40B4-BE49-F238E27FC236}">
                <a16:creationId xmlns:a16="http://schemas.microsoft.com/office/drawing/2014/main" id="{2F807495-FAA4-7981-BF27-7ECBC6410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BA44E-7F6C-12F3-5751-44A57CB5650E}"/>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303661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983E-726E-47C8-68BB-519C485520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E9FAA-186B-FFF2-B9A9-3291BA5E0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F29CA-532D-AE17-F1EF-C05678534268}"/>
              </a:ext>
            </a:extLst>
          </p:cNvPr>
          <p:cNvSpPr>
            <a:spLocks noGrp="1"/>
          </p:cNvSpPr>
          <p:nvPr>
            <p:ph type="dt" sz="half" idx="10"/>
          </p:nvPr>
        </p:nvSpPr>
        <p:spPr/>
        <p:txBody>
          <a:bodyPr/>
          <a:lstStyle/>
          <a:p>
            <a:fld id="{94688CD2-34C5-4CA4-8821-3C0D9052960C}" type="datetime1">
              <a:rPr lang="en-US" smtClean="0"/>
              <a:t>4/29/24</a:t>
            </a:fld>
            <a:endParaRPr lang="en-US"/>
          </a:p>
        </p:txBody>
      </p:sp>
      <p:sp>
        <p:nvSpPr>
          <p:cNvPr id="5" name="Footer Placeholder 4">
            <a:extLst>
              <a:ext uri="{FF2B5EF4-FFF2-40B4-BE49-F238E27FC236}">
                <a16:creationId xmlns:a16="http://schemas.microsoft.com/office/drawing/2014/main" id="{3A8B49C6-42DA-26BE-E56E-C228D2DED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9891A-9A50-858E-B68A-932B5025500D}"/>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1117494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BCD1-C395-9D4F-80C9-A8870A196E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71053-E51A-06B3-02CD-E5FCD278D4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5B3E7-6C71-77F4-3AD5-929A6417DA34}"/>
              </a:ext>
            </a:extLst>
          </p:cNvPr>
          <p:cNvSpPr>
            <a:spLocks noGrp="1"/>
          </p:cNvSpPr>
          <p:nvPr>
            <p:ph type="dt" sz="half" idx="10"/>
          </p:nvPr>
        </p:nvSpPr>
        <p:spPr/>
        <p:txBody>
          <a:bodyPr/>
          <a:lstStyle/>
          <a:p>
            <a:fld id="{5CE6F7E2-F761-47CD-BF68-EA3ED7DE6D34}" type="datetime1">
              <a:rPr lang="en-US" smtClean="0"/>
              <a:t>4/29/24</a:t>
            </a:fld>
            <a:endParaRPr lang="en-US"/>
          </a:p>
        </p:txBody>
      </p:sp>
      <p:sp>
        <p:nvSpPr>
          <p:cNvPr id="5" name="Footer Placeholder 4">
            <a:extLst>
              <a:ext uri="{FF2B5EF4-FFF2-40B4-BE49-F238E27FC236}">
                <a16:creationId xmlns:a16="http://schemas.microsoft.com/office/drawing/2014/main" id="{902D0C7A-9F3D-F00E-8D22-29D620E00D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0D28F-C4D2-1796-4E7C-CD054FEC1068}"/>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2010861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969D-B022-9B82-2054-CE89C04AA4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43B30C-C5FD-A4DE-6CD8-0CF7655EF7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43584-F696-7D1D-3FA2-C894BE4C9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004B9A-1E9C-EB3F-ADC1-619266CBF3CD}"/>
              </a:ext>
            </a:extLst>
          </p:cNvPr>
          <p:cNvSpPr>
            <a:spLocks noGrp="1"/>
          </p:cNvSpPr>
          <p:nvPr>
            <p:ph type="dt" sz="half" idx="10"/>
          </p:nvPr>
        </p:nvSpPr>
        <p:spPr/>
        <p:txBody>
          <a:bodyPr/>
          <a:lstStyle/>
          <a:p>
            <a:fld id="{BE234F05-6D6B-4340-BED6-07EE0AD83C85}" type="datetime1">
              <a:rPr lang="en-US" smtClean="0"/>
              <a:t>4/29/24</a:t>
            </a:fld>
            <a:endParaRPr lang="en-US"/>
          </a:p>
        </p:txBody>
      </p:sp>
      <p:sp>
        <p:nvSpPr>
          <p:cNvPr id="6" name="Footer Placeholder 5">
            <a:extLst>
              <a:ext uri="{FF2B5EF4-FFF2-40B4-BE49-F238E27FC236}">
                <a16:creationId xmlns:a16="http://schemas.microsoft.com/office/drawing/2014/main" id="{86F71BFE-03F8-2119-1744-C9A16935A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207BD-12E2-A1FE-48B7-0965A8B4CA2C}"/>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2387058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02D4-BC6B-5066-E457-DD297991F4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43708A-BBBD-6A01-07C4-120E60EFC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0CF113-A528-5B5A-56EC-9D673485D2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A6CF5A-1B6B-3850-6BA7-B04A36A82B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616771-5DA8-CB86-0650-3B10E8CC32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5824A6-2B46-0765-EC0F-CB9CDA3E4EC3}"/>
              </a:ext>
            </a:extLst>
          </p:cNvPr>
          <p:cNvSpPr>
            <a:spLocks noGrp="1"/>
          </p:cNvSpPr>
          <p:nvPr>
            <p:ph type="dt" sz="half" idx="10"/>
          </p:nvPr>
        </p:nvSpPr>
        <p:spPr/>
        <p:txBody>
          <a:bodyPr/>
          <a:lstStyle/>
          <a:p>
            <a:fld id="{74730B2E-CB30-4551-80B1-2AC24B60C907}" type="datetime1">
              <a:rPr lang="en-US" smtClean="0"/>
              <a:t>4/29/24</a:t>
            </a:fld>
            <a:endParaRPr lang="en-US"/>
          </a:p>
        </p:txBody>
      </p:sp>
      <p:sp>
        <p:nvSpPr>
          <p:cNvPr id="8" name="Footer Placeholder 7">
            <a:extLst>
              <a:ext uri="{FF2B5EF4-FFF2-40B4-BE49-F238E27FC236}">
                <a16:creationId xmlns:a16="http://schemas.microsoft.com/office/drawing/2014/main" id="{41DDB29A-9DBC-3AD3-27C7-4913733732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A336E9-248C-7124-F433-59B6EB9C6DB9}"/>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2547994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E673-9150-9D10-A7E4-FE8CCAFFE1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CCE734-AE9B-5826-B01A-E4454BF3AAB6}"/>
              </a:ext>
            </a:extLst>
          </p:cNvPr>
          <p:cNvSpPr>
            <a:spLocks noGrp="1"/>
          </p:cNvSpPr>
          <p:nvPr>
            <p:ph type="dt" sz="half" idx="10"/>
          </p:nvPr>
        </p:nvSpPr>
        <p:spPr/>
        <p:txBody>
          <a:bodyPr/>
          <a:lstStyle/>
          <a:p>
            <a:fld id="{762C4C04-4BFB-4A88-96FA-ABBA2EBFE0FE}" type="datetime1">
              <a:rPr lang="en-US" smtClean="0"/>
              <a:t>4/29/24</a:t>
            </a:fld>
            <a:endParaRPr lang="en-US"/>
          </a:p>
        </p:txBody>
      </p:sp>
      <p:sp>
        <p:nvSpPr>
          <p:cNvPr id="4" name="Footer Placeholder 3">
            <a:extLst>
              <a:ext uri="{FF2B5EF4-FFF2-40B4-BE49-F238E27FC236}">
                <a16:creationId xmlns:a16="http://schemas.microsoft.com/office/drawing/2014/main" id="{FC56DAA1-C776-23E4-3383-C643A9A182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A6EEA-C304-422B-743D-20C706FC93E6}"/>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3138705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7E1EF-DBED-23B0-B6F4-0EB37BB6CBC8}"/>
              </a:ext>
            </a:extLst>
          </p:cNvPr>
          <p:cNvSpPr>
            <a:spLocks noGrp="1"/>
          </p:cNvSpPr>
          <p:nvPr>
            <p:ph type="dt" sz="half" idx="10"/>
          </p:nvPr>
        </p:nvSpPr>
        <p:spPr/>
        <p:txBody>
          <a:bodyPr/>
          <a:lstStyle/>
          <a:p>
            <a:fld id="{E78AA586-BE15-4FB1-ADEE-31BAFB9CC70A}" type="datetime1">
              <a:rPr lang="en-US" smtClean="0"/>
              <a:t>4/29/24</a:t>
            </a:fld>
            <a:endParaRPr lang="en-US"/>
          </a:p>
        </p:txBody>
      </p:sp>
      <p:sp>
        <p:nvSpPr>
          <p:cNvPr id="3" name="Footer Placeholder 2">
            <a:extLst>
              <a:ext uri="{FF2B5EF4-FFF2-40B4-BE49-F238E27FC236}">
                <a16:creationId xmlns:a16="http://schemas.microsoft.com/office/drawing/2014/main" id="{891CEF8D-C635-8795-A3CC-0203FA9FED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3965BA-D540-B465-61C3-5C1BCA4151FD}"/>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198022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AF9E-271F-7473-1180-E5BDC7E65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3880F8-BE7A-325D-11A4-A747802370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B80C43-4AD7-5C1E-93B4-6C6AF08B0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CE9CD-7BC7-D2CB-A612-C6A07399F02E}"/>
              </a:ext>
            </a:extLst>
          </p:cNvPr>
          <p:cNvSpPr>
            <a:spLocks noGrp="1"/>
          </p:cNvSpPr>
          <p:nvPr>
            <p:ph type="dt" sz="half" idx="10"/>
          </p:nvPr>
        </p:nvSpPr>
        <p:spPr/>
        <p:txBody>
          <a:bodyPr/>
          <a:lstStyle/>
          <a:p>
            <a:fld id="{7DA3EA36-D5EB-4C56-87D4-9C96B0530CA4}" type="datetime1">
              <a:rPr lang="en-US" smtClean="0"/>
              <a:t>4/29/24</a:t>
            </a:fld>
            <a:endParaRPr lang="en-US"/>
          </a:p>
        </p:txBody>
      </p:sp>
      <p:sp>
        <p:nvSpPr>
          <p:cNvPr id="6" name="Footer Placeholder 5">
            <a:extLst>
              <a:ext uri="{FF2B5EF4-FFF2-40B4-BE49-F238E27FC236}">
                <a16:creationId xmlns:a16="http://schemas.microsoft.com/office/drawing/2014/main" id="{E577A0EF-32F1-9091-5DDF-7111C89F0A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D03AF-0611-F5E3-6F18-8644A06A80D5}"/>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70459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3648-C242-18DE-9CBF-59837B445C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58CBA-7F30-5D6E-6038-887EDFEA1C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003F86-07A6-7084-DBA9-7933C344A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5118F-6EAF-9B4E-7C51-FAA0222BE1A7}"/>
              </a:ext>
            </a:extLst>
          </p:cNvPr>
          <p:cNvSpPr>
            <a:spLocks noGrp="1"/>
          </p:cNvSpPr>
          <p:nvPr>
            <p:ph type="dt" sz="half" idx="10"/>
          </p:nvPr>
        </p:nvSpPr>
        <p:spPr/>
        <p:txBody>
          <a:bodyPr/>
          <a:lstStyle/>
          <a:p>
            <a:fld id="{8F85D45C-AE22-494F-A534-620E64A6FAC1}" type="datetime1">
              <a:rPr lang="en-US" smtClean="0"/>
              <a:t>4/29/24</a:t>
            </a:fld>
            <a:endParaRPr lang="en-US"/>
          </a:p>
        </p:txBody>
      </p:sp>
      <p:sp>
        <p:nvSpPr>
          <p:cNvPr id="6" name="Footer Placeholder 5">
            <a:extLst>
              <a:ext uri="{FF2B5EF4-FFF2-40B4-BE49-F238E27FC236}">
                <a16:creationId xmlns:a16="http://schemas.microsoft.com/office/drawing/2014/main" id="{2EE70227-B0E7-47EF-27B2-6FD0F65174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4527A-2437-82B8-E89C-4F6C1735F115}"/>
              </a:ext>
            </a:extLst>
          </p:cNvPr>
          <p:cNvSpPr>
            <a:spLocks noGrp="1"/>
          </p:cNvSpPr>
          <p:nvPr>
            <p:ph type="sldNum" sz="quarter" idx="12"/>
          </p:nvPr>
        </p:nvSpPr>
        <p:spPr/>
        <p:txBody>
          <a:bodyPr/>
          <a:lstStyle/>
          <a:p>
            <a:fld id="{85DF71E5-05EE-B545-A912-245774DC4A47}" type="slidenum">
              <a:rPr lang="en-US" smtClean="0"/>
              <a:t>‹#›</a:t>
            </a:fld>
            <a:endParaRPr lang="en-US"/>
          </a:p>
        </p:txBody>
      </p:sp>
    </p:spTree>
    <p:extLst>
      <p:ext uri="{BB962C8B-B14F-4D97-AF65-F5344CB8AC3E}">
        <p14:creationId xmlns:p14="http://schemas.microsoft.com/office/powerpoint/2010/main" val="3080354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EFAF4-9D63-FD0A-EAD9-B4995C7FE3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2E8EC5-A296-3E98-B1BF-0E2D21196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FCD41-26AD-B2C9-520B-C2CDF67EC1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0A39A-FFEE-410E-B332-649D75B85C7A}" type="datetime1">
              <a:rPr lang="en-US" smtClean="0"/>
              <a:t>4/29/24</a:t>
            </a:fld>
            <a:endParaRPr lang="en-US"/>
          </a:p>
        </p:txBody>
      </p:sp>
      <p:sp>
        <p:nvSpPr>
          <p:cNvPr id="5" name="Footer Placeholder 4">
            <a:extLst>
              <a:ext uri="{FF2B5EF4-FFF2-40B4-BE49-F238E27FC236}">
                <a16:creationId xmlns:a16="http://schemas.microsoft.com/office/drawing/2014/main" id="{16471D9D-8801-DCE7-5703-B985D06C0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AC37332-E8C2-0856-CA9E-600B20902F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DF71E5-05EE-B545-A912-245774DC4A47}" type="slidenum">
              <a:rPr lang="en-US" smtClean="0"/>
              <a:t>‹#›</a:t>
            </a:fld>
            <a:endParaRPr lang="en-US"/>
          </a:p>
        </p:txBody>
      </p:sp>
    </p:spTree>
    <p:extLst>
      <p:ext uri="{BB962C8B-B14F-4D97-AF65-F5344CB8AC3E}">
        <p14:creationId xmlns:p14="http://schemas.microsoft.com/office/powerpoint/2010/main" val="42258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9.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2ECDAE-6588-15F7-227F-04996A96B870}"/>
              </a:ext>
            </a:extLst>
          </p:cNvPr>
          <p:cNvSpPr txBox="1"/>
          <p:nvPr/>
        </p:nvSpPr>
        <p:spPr>
          <a:xfrm>
            <a:off x="1397000" y="1983849"/>
            <a:ext cx="8628869" cy="1938992"/>
          </a:xfrm>
          <a:prstGeom prst="rect">
            <a:avLst/>
          </a:prstGeom>
          <a:noFill/>
        </p:spPr>
        <p:txBody>
          <a:bodyPr wrap="square" rtlCol="0">
            <a:spAutoFit/>
          </a:bodyPr>
          <a:lstStyle/>
          <a:p>
            <a:r>
              <a:rPr lang="en-CA" sz="4000" b="1" i="0" u="none" strike="noStrike">
                <a:solidFill>
                  <a:srgbClr val="000000"/>
                </a:solidFill>
                <a:effectLst/>
                <a:latin typeface="Avenir Next LT Pro" panose="020B0504020202020204" pitchFamily="34" charset="77"/>
              </a:rPr>
              <a:t>Studying the Educational </a:t>
            </a:r>
            <a:r>
              <a:rPr lang="en-CA" sz="4000" b="1">
                <a:solidFill>
                  <a:srgbClr val="000000"/>
                </a:solidFill>
                <a:latin typeface="Avenir Next LT Pro" panose="020B0504020202020204" pitchFamily="34" charset="77"/>
              </a:rPr>
              <a:t>I</a:t>
            </a:r>
            <a:r>
              <a:rPr lang="en-CA" sz="4000" b="1" i="0" u="none" strike="noStrike">
                <a:solidFill>
                  <a:srgbClr val="000000"/>
                </a:solidFill>
                <a:effectLst/>
                <a:latin typeface="Avenir Next LT Pro" panose="020B0504020202020204" pitchFamily="34" charset="77"/>
              </a:rPr>
              <a:t>nfluence of Adaptive Learning Tools</a:t>
            </a:r>
            <a:endParaRPr lang="en-US" sz="4000" b="1">
              <a:latin typeface="Open Sans" pitchFamily="2" charset="0"/>
              <a:ea typeface="Open Sans" pitchFamily="2" charset="0"/>
              <a:cs typeface="Open Sans" pitchFamily="2" charset="0"/>
            </a:endParaRPr>
          </a:p>
        </p:txBody>
      </p:sp>
      <p:sp>
        <p:nvSpPr>
          <p:cNvPr id="10" name="Rectangle 9">
            <a:extLst>
              <a:ext uri="{FF2B5EF4-FFF2-40B4-BE49-F238E27FC236}">
                <a16:creationId xmlns:a16="http://schemas.microsoft.com/office/drawing/2014/main" id="{0B743FF4-116C-89E6-04B4-F4F58CA92E6E}"/>
              </a:ext>
            </a:extLst>
          </p:cNvPr>
          <p:cNvSpPr/>
          <p:nvPr/>
        </p:nvSpPr>
        <p:spPr>
          <a:xfrm>
            <a:off x="1038224" y="1983848"/>
            <a:ext cx="75846" cy="281139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87FF"/>
              </a:solidFill>
            </a:endParaRPr>
          </a:p>
        </p:txBody>
      </p:sp>
      <p:sp>
        <p:nvSpPr>
          <p:cNvPr id="4" name="TextBox 3">
            <a:extLst>
              <a:ext uri="{FF2B5EF4-FFF2-40B4-BE49-F238E27FC236}">
                <a16:creationId xmlns:a16="http://schemas.microsoft.com/office/drawing/2014/main" id="{2201824E-F0C2-861C-35AD-20E5AE3F8F8D}"/>
              </a:ext>
            </a:extLst>
          </p:cNvPr>
          <p:cNvSpPr txBox="1"/>
          <p:nvPr/>
        </p:nvSpPr>
        <p:spPr>
          <a:xfrm>
            <a:off x="1397000" y="3999041"/>
            <a:ext cx="3975768" cy="400110"/>
          </a:xfrm>
          <a:prstGeom prst="rect">
            <a:avLst/>
          </a:prstGeom>
          <a:noFill/>
        </p:spPr>
        <p:txBody>
          <a:bodyPr wrap="none" rtlCol="0">
            <a:spAutoFit/>
          </a:bodyPr>
          <a:lstStyle/>
          <a:p>
            <a:r>
              <a:rPr lang="en-US" sz="2000" dirty="0">
                <a:latin typeface="Open Sans" pitchFamily="2" charset="0"/>
                <a:ea typeface="Open Sans" pitchFamily="2" charset="0"/>
                <a:cs typeface="Open Sans" pitchFamily="2" charset="0"/>
              </a:rPr>
              <a:t>Presented by </a:t>
            </a:r>
            <a:r>
              <a:rPr lang="en-US" sz="2000" b="1" dirty="0">
                <a:solidFill>
                  <a:srgbClr val="0087FF"/>
                </a:solidFill>
                <a:latin typeface="Open Sans" pitchFamily="2" charset="0"/>
                <a:ea typeface="Open Sans" pitchFamily="2" charset="0"/>
                <a:cs typeface="Open Sans" pitchFamily="2" charset="0"/>
              </a:rPr>
              <a:t>Satanshu Mishra</a:t>
            </a:r>
          </a:p>
        </p:txBody>
      </p:sp>
      <p:pic>
        <p:nvPicPr>
          <p:cNvPr id="14" name="Picture 13">
            <a:extLst>
              <a:ext uri="{FF2B5EF4-FFF2-40B4-BE49-F238E27FC236}">
                <a16:creationId xmlns:a16="http://schemas.microsoft.com/office/drawing/2014/main" id="{EAC86824-6A3F-A808-E8E1-4B83C31566BA}"/>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5" name="Picture 14">
            <a:extLst>
              <a:ext uri="{FF2B5EF4-FFF2-40B4-BE49-F238E27FC236}">
                <a16:creationId xmlns:a16="http://schemas.microsoft.com/office/drawing/2014/main" id="{9564DB18-8A0B-AB10-74A2-0C92A2F5E479}"/>
              </a:ext>
            </a:extLst>
          </p:cNvPr>
          <p:cNvPicPr>
            <a:picLocks noChangeAspect="1"/>
          </p:cNvPicPr>
          <p:nvPr/>
        </p:nvPicPr>
        <p:blipFill>
          <a:blip r:embed="rId2"/>
          <a:stretch>
            <a:fillRect/>
          </a:stretch>
        </p:blipFill>
        <p:spPr>
          <a:xfrm>
            <a:off x="0" y="6208326"/>
            <a:ext cx="649674" cy="649674"/>
          </a:xfrm>
          <a:prstGeom prst="rect">
            <a:avLst/>
          </a:prstGeom>
        </p:spPr>
      </p:pic>
      <p:sp>
        <p:nvSpPr>
          <p:cNvPr id="16" name="TextBox 15">
            <a:extLst>
              <a:ext uri="{FF2B5EF4-FFF2-40B4-BE49-F238E27FC236}">
                <a16:creationId xmlns:a16="http://schemas.microsoft.com/office/drawing/2014/main" id="{744CCF7A-99E2-2D43-9CFF-634500A6ACEA}"/>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7" name="TextBox 16">
            <a:extLst>
              <a:ext uri="{FF2B5EF4-FFF2-40B4-BE49-F238E27FC236}">
                <a16:creationId xmlns:a16="http://schemas.microsoft.com/office/drawing/2014/main" id="{CC5ABAC3-C462-FD25-714D-0841EDA69F28}"/>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8" name="Slide Number Placeholder 17">
            <a:extLst>
              <a:ext uri="{FF2B5EF4-FFF2-40B4-BE49-F238E27FC236}">
                <a16:creationId xmlns:a16="http://schemas.microsoft.com/office/drawing/2014/main" id="{A37DD340-8DE3-6675-FC17-B2149244AFDF}"/>
              </a:ext>
            </a:extLst>
          </p:cNvPr>
          <p:cNvSpPr>
            <a:spLocks noGrp="1"/>
          </p:cNvSpPr>
          <p:nvPr>
            <p:ph type="sldNum" sz="quarter" idx="12"/>
          </p:nvPr>
        </p:nvSpPr>
        <p:spPr/>
        <p:txBody>
          <a:bodyPr/>
          <a:lstStyle/>
          <a:p>
            <a:fld id="{85DF71E5-05EE-B545-A912-245774DC4A47}" type="slidenum">
              <a:rPr lang="en-US" smtClean="0"/>
              <a:t>1</a:t>
            </a:fld>
            <a:endParaRPr lang="en-US"/>
          </a:p>
        </p:txBody>
      </p:sp>
      <p:pic>
        <p:nvPicPr>
          <p:cNvPr id="20" name="Picture 19">
            <a:extLst>
              <a:ext uri="{FF2B5EF4-FFF2-40B4-BE49-F238E27FC236}">
                <a16:creationId xmlns:a16="http://schemas.microsoft.com/office/drawing/2014/main" id="{0E109DC3-400B-D1AA-7776-CC979BC6C1F8}"/>
              </a:ext>
            </a:extLst>
          </p:cNvPr>
          <p:cNvPicPr>
            <a:picLocks noChangeAspect="1"/>
          </p:cNvPicPr>
          <p:nvPr/>
        </p:nvPicPr>
        <p:blipFill>
          <a:blip r:embed="rId3"/>
          <a:stretch>
            <a:fillRect/>
          </a:stretch>
        </p:blipFill>
        <p:spPr>
          <a:xfrm>
            <a:off x="32554" y="6240880"/>
            <a:ext cx="617120" cy="617120"/>
          </a:xfrm>
          <a:prstGeom prst="rect">
            <a:avLst/>
          </a:prstGeom>
        </p:spPr>
      </p:pic>
      <p:sp>
        <p:nvSpPr>
          <p:cNvPr id="2" name="TextBox 1">
            <a:extLst>
              <a:ext uri="{FF2B5EF4-FFF2-40B4-BE49-F238E27FC236}">
                <a16:creationId xmlns:a16="http://schemas.microsoft.com/office/drawing/2014/main" id="{2FDFDA34-4947-27EF-FFEA-14C7CF3940F0}"/>
              </a:ext>
            </a:extLst>
          </p:cNvPr>
          <p:cNvSpPr txBox="1"/>
          <p:nvPr/>
        </p:nvSpPr>
        <p:spPr>
          <a:xfrm>
            <a:off x="1397000" y="4395131"/>
            <a:ext cx="5117106" cy="400110"/>
          </a:xfrm>
          <a:prstGeom prst="rect">
            <a:avLst/>
          </a:prstGeom>
          <a:noFill/>
        </p:spPr>
        <p:txBody>
          <a:bodyPr wrap="none" rtlCol="0">
            <a:spAutoFit/>
          </a:bodyPr>
          <a:lstStyle/>
          <a:p>
            <a:r>
              <a:rPr lang="en-US" sz="2000" dirty="0">
                <a:latin typeface="Open Sans" pitchFamily="2" charset="0"/>
                <a:ea typeface="Open Sans" pitchFamily="2" charset="0"/>
                <a:cs typeface="Open Sans" pitchFamily="2" charset="0"/>
              </a:rPr>
              <a:t>Supervised by </a:t>
            </a:r>
            <a:r>
              <a:rPr lang="en-US" sz="2000" b="1" dirty="0">
                <a:solidFill>
                  <a:srgbClr val="0087FF"/>
                </a:solidFill>
                <a:latin typeface="Open Sans" pitchFamily="2" charset="0"/>
                <a:ea typeface="Open Sans" pitchFamily="2" charset="0"/>
                <a:cs typeface="Open Sans" pitchFamily="2" charset="0"/>
              </a:rPr>
              <a:t>Dr. Abdallah Mohammed</a:t>
            </a:r>
          </a:p>
        </p:txBody>
      </p:sp>
    </p:spTree>
    <p:extLst>
      <p:ext uri="{BB962C8B-B14F-4D97-AF65-F5344CB8AC3E}">
        <p14:creationId xmlns:p14="http://schemas.microsoft.com/office/powerpoint/2010/main" val="570700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AF444-3CAB-0DE5-B061-DDD57484D7DC}"/>
              </a:ext>
            </a:extLst>
          </p:cNvPr>
          <p:cNvSpPr txBox="1"/>
          <p:nvPr/>
        </p:nvSpPr>
        <p:spPr>
          <a:xfrm>
            <a:off x="836662" y="477310"/>
            <a:ext cx="4458272"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The BIG Three</a:t>
            </a:r>
          </a:p>
        </p:txBody>
      </p:sp>
      <p:sp>
        <p:nvSpPr>
          <p:cNvPr id="3" name="Rectangle 2">
            <a:extLst>
              <a:ext uri="{FF2B5EF4-FFF2-40B4-BE49-F238E27FC236}">
                <a16:creationId xmlns:a16="http://schemas.microsoft.com/office/drawing/2014/main" id="{376F3D9C-A130-58B6-8767-848A28CC838D}"/>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graphicFrame>
        <p:nvGraphicFramePr>
          <p:cNvPr id="4" name="Table 3">
            <a:extLst>
              <a:ext uri="{FF2B5EF4-FFF2-40B4-BE49-F238E27FC236}">
                <a16:creationId xmlns:a16="http://schemas.microsoft.com/office/drawing/2014/main" id="{43C89E77-FD70-F62C-B014-FF84DA76C7D3}"/>
              </a:ext>
            </a:extLst>
          </p:cNvPr>
          <p:cNvGraphicFramePr>
            <a:graphicFrameLocks noGrp="1"/>
          </p:cNvGraphicFramePr>
          <p:nvPr>
            <p:extLst>
              <p:ext uri="{D42A27DB-BD31-4B8C-83A1-F6EECF244321}">
                <p14:modId xmlns:p14="http://schemas.microsoft.com/office/powerpoint/2010/main" val="228314068"/>
              </p:ext>
            </p:extLst>
          </p:nvPr>
        </p:nvGraphicFramePr>
        <p:xfrm>
          <a:off x="6662105" y="1638689"/>
          <a:ext cx="4937125" cy="1962327"/>
        </p:xfrm>
        <a:graphic>
          <a:graphicData uri="http://schemas.openxmlformats.org/drawingml/2006/table">
            <a:tbl>
              <a:tblPr firstRow="1" firstCol="1" bandRow="1">
                <a:tableStyleId>{00A15C55-8517-42AA-B614-E9B94910E393}</a:tableStyleId>
              </a:tblPr>
              <a:tblGrid>
                <a:gridCol w="1292860">
                  <a:extLst>
                    <a:ext uri="{9D8B030D-6E8A-4147-A177-3AD203B41FA5}">
                      <a16:colId xmlns:a16="http://schemas.microsoft.com/office/drawing/2014/main" val="2285331285"/>
                    </a:ext>
                  </a:extLst>
                </a:gridCol>
                <a:gridCol w="3644265">
                  <a:extLst>
                    <a:ext uri="{9D8B030D-6E8A-4147-A177-3AD203B41FA5}">
                      <a16:colId xmlns:a16="http://schemas.microsoft.com/office/drawing/2014/main" val="655122538"/>
                    </a:ext>
                  </a:extLst>
                </a:gridCol>
              </a:tblGrid>
              <a:tr h="336858">
                <a:tc>
                  <a:txBody>
                    <a:bodyPr/>
                    <a:lstStyle/>
                    <a:p>
                      <a:r>
                        <a:rPr lang="en-CA" sz="1100" kern="100">
                          <a:solidFill>
                            <a:schemeClr val="bg1"/>
                          </a:solidFill>
                          <a:effectLst/>
                          <a:latin typeface="Open Sans" pitchFamily="2" charset="0"/>
                          <a:ea typeface="Open Sans" pitchFamily="2" charset="0"/>
                          <a:cs typeface="Open Sans" pitchFamily="2" charset="0"/>
                        </a:rPr>
                        <a:t>Column Name</a:t>
                      </a:r>
                    </a:p>
                  </a:txBody>
                  <a:tcPr marL="68580" marR="68580" marT="0" marB="0" anchor="ctr">
                    <a:solidFill>
                      <a:srgbClr val="0087FF"/>
                    </a:solidFill>
                  </a:tcPr>
                </a:tc>
                <a:tc>
                  <a:txBody>
                    <a:bodyPr/>
                    <a:lstStyle/>
                    <a:p>
                      <a:r>
                        <a:rPr lang="en-CA" sz="1100" kern="100">
                          <a:solidFill>
                            <a:schemeClr val="bg1"/>
                          </a:solidFill>
                          <a:effectLst/>
                          <a:latin typeface="Open Sans" pitchFamily="2" charset="0"/>
                          <a:ea typeface="Open Sans" pitchFamily="2" charset="0"/>
                          <a:cs typeface="Open Sans" pitchFamily="2" charset="0"/>
                        </a:rPr>
                        <a:t>Description</a:t>
                      </a:r>
                    </a:p>
                  </a:txBody>
                  <a:tcPr marL="68580" marR="68580" marT="0" marB="0" anchor="ctr">
                    <a:solidFill>
                      <a:srgbClr val="0087FF"/>
                    </a:solidFill>
                  </a:tcPr>
                </a:tc>
                <a:extLst>
                  <a:ext uri="{0D108BD9-81ED-4DB2-BD59-A6C34878D82A}">
                    <a16:rowId xmlns:a16="http://schemas.microsoft.com/office/drawing/2014/main" val="756465711"/>
                  </a:ext>
                </a:extLst>
              </a:tr>
              <a:tr h="323435">
                <a:tc>
                  <a:txBody>
                    <a:bodyPr/>
                    <a:lstStyle/>
                    <a:p>
                      <a:r>
                        <a:rPr lang="en-CA" sz="1100" kern="100" dirty="0">
                          <a:solidFill>
                            <a:schemeClr val="bg1"/>
                          </a:solidFill>
                          <a:effectLst/>
                          <a:latin typeface="Open Sans" pitchFamily="2" charset="0"/>
                          <a:ea typeface="Open Sans" pitchFamily="2" charset="0"/>
                          <a:cs typeface="Open Sans" pitchFamily="2" charset="0"/>
                        </a:rPr>
                        <a:t>studentID</a:t>
                      </a:r>
                    </a:p>
                  </a:txBody>
                  <a:tcPr marL="68580" marR="68580" marT="0" marB="0" anchor="ctr">
                    <a:solidFill>
                      <a:srgbClr val="65B6FF"/>
                    </a:solidFill>
                  </a:tcPr>
                </a:tc>
                <a:tc>
                  <a:txBody>
                    <a:bodyPr/>
                    <a:lstStyle/>
                    <a:p>
                      <a:r>
                        <a:rPr lang="en-CA" sz="1100" kern="100">
                          <a:solidFill>
                            <a:schemeClr val="bg1"/>
                          </a:solidFill>
                          <a:effectLst/>
                          <a:latin typeface="Open Sans" pitchFamily="2" charset="0"/>
                          <a:ea typeface="Open Sans" pitchFamily="2" charset="0"/>
                          <a:cs typeface="Open Sans" pitchFamily="2" charset="0"/>
                        </a:rPr>
                        <a:t>Foreign Key to Individual Student ID</a:t>
                      </a:r>
                    </a:p>
                  </a:txBody>
                  <a:tcPr marL="68580" marR="68580" marT="0" marB="0" anchor="ctr">
                    <a:solidFill>
                      <a:srgbClr val="65B6FF"/>
                    </a:solidFill>
                  </a:tcPr>
                </a:tc>
                <a:extLst>
                  <a:ext uri="{0D108BD9-81ED-4DB2-BD59-A6C34878D82A}">
                    <a16:rowId xmlns:a16="http://schemas.microsoft.com/office/drawing/2014/main" val="3597156933"/>
                  </a:ext>
                </a:extLst>
              </a:tr>
              <a:tr h="356608">
                <a:tc>
                  <a:txBody>
                    <a:bodyPr/>
                    <a:lstStyle/>
                    <a:p>
                      <a:r>
                        <a:rPr lang="en-CA" sz="1100" kern="100" dirty="0">
                          <a:solidFill>
                            <a:schemeClr val="bg1"/>
                          </a:solidFill>
                          <a:effectLst/>
                          <a:latin typeface="Open Sans" pitchFamily="2" charset="0"/>
                          <a:ea typeface="Open Sans" pitchFamily="2" charset="0"/>
                          <a:cs typeface="Open Sans" pitchFamily="2" charset="0"/>
                        </a:rPr>
                        <a:t>topicID</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Foreign Key to Individual Question Topic ID</a:t>
                      </a:r>
                    </a:p>
                  </a:txBody>
                  <a:tcPr marL="68580" marR="68580" marT="0" marB="0" anchor="ctr">
                    <a:solidFill>
                      <a:srgbClr val="65B6FF"/>
                    </a:solidFill>
                  </a:tcPr>
                </a:tc>
                <a:extLst>
                  <a:ext uri="{0D108BD9-81ED-4DB2-BD59-A6C34878D82A}">
                    <a16:rowId xmlns:a16="http://schemas.microsoft.com/office/drawing/2014/main" val="723829906"/>
                  </a:ext>
                </a:extLst>
              </a:tr>
              <a:tr h="331729">
                <a:tc>
                  <a:txBody>
                    <a:bodyPr/>
                    <a:lstStyle/>
                    <a:p>
                      <a:r>
                        <a:rPr lang="en-CA" sz="1100" kern="100">
                          <a:solidFill>
                            <a:schemeClr val="bg1"/>
                          </a:solidFill>
                          <a:effectLst/>
                          <a:latin typeface="Open Sans" pitchFamily="2" charset="0"/>
                          <a:ea typeface="Open Sans" pitchFamily="2" charset="0"/>
                          <a:cs typeface="Open Sans" pitchFamily="2" charset="0"/>
                        </a:rPr>
                        <a:t>categoryID</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Foreign Key to Individual Question Category ID</a:t>
                      </a:r>
                    </a:p>
                  </a:txBody>
                  <a:tcPr marL="68580" marR="68580" marT="0" marB="0" anchor="ctr">
                    <a:solidFill>
                      <a:srgbClr val="65B6FF"/>
                    </a:solidFill>
                  </a:tcPr>
                </a:tc>
                <a:extLst>
                  <a:ext uri="{0D108BD9-81ED-4DB2-BD59-A6C34878D82A}">
                    <a16:rowId xmlns:a16="http://schemas.microsoft.com/office/drawing/2014/main" val="1854952038"/>
                  </a:ext>
                </a:extLst>
              </a:tr>
              <a:tr h="340021">
                <a:tc>
                  <a:txBody>
                    <a:bodyPr/>
                    <a:lstStyle/>
                    <a:p>
                      <a:r>
                        <a:rPr lang="en-CA" sz="1100" kern="100">
                          <a:solidFill>
                            <a:schemeClr val="bg1"/>
                          </a:solidFill>
                          <a:effectLst/>
                          <a:latin typeface="Open Sans" pitchFamily="2" charset="0"/>
                          <a:ea typeface="Open Sans" pitchFamily="2" charset="0"/>
                          <a:cs typeface="Open Sans" pitchFamily="2" charset="0"/>
                        </a:rPr>
                        <a:t>mastery</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Mastery Level for Topic– Category pair</a:t>
                      </a:r>
                    </a:p>
                  </a:txBody>
                  <a:tcPr marL="68580" marR="68580" marT="0" marB="0" anchor="ctr">
                    <a:solidFill>
                      <a:srgbClr val="65B6FF"/>
                    </a:solidFill>
                  </a:tcPr>
                </a:tc>
                <a:extLst>
                  <a:ext uri="{0D108BD9-81ED-4DB2-BD59-A6C34878D82A}">
                    <a16:rowId xmlns:a16="http://schemas.microsoft.com/office/drawing/2014/main" val="1160847506"/>
                  </a:ext>
                </a:extLst>
              </a:tr>
              <a:tr h="273676">
                <a:tc>
                  <a:txBody>
                    <a:bodyPr/>
                    <a:lstStyle/>
                    <a:p>
                      <a:r>
                        <a:rPr lang="en-CA" sz="1100" kern="100">
                          <a:solidFill>
                            <a:schemeClr val="bg1"/>
                          </a:solidFill>
                          <a:effectLst/>
                          <a:latin typeface="Open Sans" pitchFamily="2" charset="0"/>
                          <a:ea typeface="Open Sans" pitchFamily="2" charset="0"/>
                          <a:cs typeface="Open Sans" pitchFamily="2" charset="0"/>
                        </a:rPr>
                        <a:t>difficultyOffset</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Difficulty Offset calculated using IRT</a:t>
                      </a:r>
                    </a:p>
                  </a:txBody>
                  <a:tcPr marL="68580" marR="68580" marT="0" marB="0" anchor="ctr">
                    <a:solidFill>
                      <a:srgbClr val="65B6FF"/>
                    </a:solidFill>
                  </a:tcPr>
                </a:tc>
                <a:extLst>
                  <a:ext uri="{0D108BD9-81ED-4DB2-BD59-A6C34878D82A}">
                    <a16:rowId xmlns:a16="http://schemas.microsoft.com/office/drawing/2014/main" val="2180176990"/>
                  </a:ext>
                </a:extLst>
              </a:tr>
            </a:tbl>
          </a:graphicData>
        </a:graphic>
      </p:graphicFrame>
      <p:graphicFrame>
        <p:nvGraphicFramePr>
          <p:cNvPr id="5" name="Table 4">
            <a:extLst>
              <a:ext uri="{FF2B5EF4-FFF2-40B4-BE49-F238E27FC236}">
                <a16:creationId xmlns:a16="http://schemas.microsoft.com/office/drawing/2014/main" id="{92D53E26-3519-72B1-A3FC-537A4BC25F8E}"/>
              </a:ext>
            </a:extLst>
          </p:cNvPr>
          <p:cNvGraphicFramePr>
            <a:graphicFrameLocks noGrp="1"/>
          </p:cNvGraphicFramePr>
          <p:nvPr>
            <p:extLst>
              <p:ext uri="{D42A27DB-BD31-4B8C-83A1-F6EECF244321}">
                <p14:modId xmlns:p14="http://schemas.microsoft.com/office/powerpoint/2010/main" val="2340074533"/>
              </p:ext>
            </p:extLst>
          </p:nvPr>
        </p:nvGraphicFramePr>
        <p:xfrm>
          <a:off x="6662104" y="4234231"/>
          <a:ext cx="4937125" cy="1158137"/>
        </p:xfrm>
        <a:graphic>
          <a:graphicData uri="http://schemas.openxmlformats.org/drawingml/2006/table">
            <a:tbl>
              <a:tblPr firstRow="1" firstCol="1" bandRow="1">
                <a:tableStyleId>{5C22544A-7EE6-4342-B048-85BDC9FD1C3A}</a:tableStyleId>
              </a:tblPr>
              <a:tblGrid>
                <a:gridCol w="1473727">
                  <a:extLst>
                    <a:ext uri="{9D8B030D-6E8A-4147-A177-3AD203B41FA5}">
                      <a16:colId xmlns:a16="http://schemas.microsoft.com/office/drawing/2014/main" val="1549914102"/>
                    </a:ext>
                  </a:extLst>
                </a:gridCol>
                <a:gridCol w="3463398">
                  <a:extLst>
                    <a:ext uri="{9D8B030D-6E8A-4147-A177-3AD203B41FA5}">
                      <a16:colId xmlns:a16="http://schemas.microsoft.com/office/drawing/2014/main" val="2625973532"/>
                    </a:ext>
                  </a:extLst>
                </a:gridCol>
              </a:tblGrid>
              <a:tr h="332316">
                <a:tc>
                  <a:txBody>
                    <a:bodyPr/>
                    <a:lstStyle/>
                    <a:p>
                      <a:r>
                        <a:rPr lang="en-CA" sz="1100" kern="100">
                          <a:solidFill>
                            <a:schemeClr val="bg1"/>
                          </a:solidFill>
                          <a:effectLst/>
                          <a:latin typeface="Open Sans" pitchFamily="2" charset="0"/>
                          <a:ea typeface="Open Sans" pitchFamily="2" charset="0"/>
                          <a:cs typeface="Open Sans" pitchFamily="2" charset="0"/>
                        </a:rPr>
                        <a:t>Column Name</a:t>
                      </a:r>
                    </a:p>
                  </a:txBody>
                  <a:tcPr marL="68580" marR="68580" marT="0" marB="0" anchor="ctr">
                    <a:solidFill>
                      <a:srgbClr val="0087FF"/>
                    </a:solidFill>
                  </a:tcPr>
                </a:tc>
                <a:tc>
                  <a:txBody>
                    <a:bodyPr/>
                    <a:lstStyle/>
                    <a:p>
                      <a:r>
                        <a:rPr lang="en-CA" sz="1100" kern="100">
                          <a:solidFill>
                            <a:schemeClr val="bg1"/>
                          </a:solidFill>
                          <a:effectLst/>
                          <a:latin typeface="Open Sans" pitchFamily="2" charset="0"/>
                          <a:ea typeface="Open Sans" pitchFamily="2" charset="0"/>
                          <a:cs typeface="Open Sans" pitchFamily="2" charset="0"/>
                        </a:rPr>
                        <a:t>Description</a:t>
                      </a:r>
                    </a:p>
                  </a:txBody>
                  <a:tcPr marL="68580" marR="68580" marT="0" marB="0" anchor="ctr">
                    <a:solidFill>
                      <a:srgbClr val="0087FF"/>
                    </a:solidFill>
                  </a:tcPr>
                </a:tc>
                <a:extLst>
                  <a:ext uri="{0D108BD9-81ED-4DB2-BD59-A6C34878D82A}">
                    <a16:rowId xmlns:a16="http://schemas.microsoft.com/office/drawing/2014/main" val="1181310"/>
                  </a:ext>
                </a:extLst>
              </a:tr>
              <a:tr h="342900">
                <a:tc>
                  <a:txBody>
                    <a:bodyPr/>
                    <a:lstStyle/>
                    <a:p>
                      <a:r>
                        <a:rPr lang="en-CA" sz="1100" kern="100" dirty="0">
                          <a:solidFill>
                            <a:schemeClr val="bg1"/>
                          </a:solidFill>
                          <a:effectLst/>
                          <a:latin typeface="Open Sans" pitchFamily="2" charset="0"/>
                          <a:ea typeface="Open Sans" pitchFamily="2" charset="0"/>
                          <a:cs typeface="Open Sans" pitchFamily="2" charset="0"/>
                        </a:rPr>
                        <a:t>assignedDifficulty</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Pre-Assigned Question Difficulty</a:t>
                      </a:r>
                    </a:p>
                  </a:txBody>
                  <a:tcPr marL="68580" marR="68580" marT="0" marB="0" anchor="ctr">
                    <a:solidFill>
                      <a:srgbClr val="65B6FF"/>
                    </a:solidFill>
                  </a:tcPr>
                </a:tc>
                <a:extLst>
                  <a:ext uri="{0D108BD9-81ED-4DB2-BD59-A6C34878D82A}">
                    <a16:rowId xmlns:a16="http://schemas.microsoft.com/office/drawing/2014/main" val="3594151566"/>
                  </a:ext>
                </a:extLst>
              </a:tr>
              <a:tr h="482921">
                <a:tc>
                  <a:txBody>
                    <a:bodyPr/>
                    <a:lstStyle/>
                    <a:p>
                      <a:r>
                        <a:rPr lang="en-CA" sz="1100" kern="100">
                          <a:solidFill>
                            <a:schemeClr val="bg1"/>
                          </a:solidFill>
                          <a:effectLst/>
                          <a:latin typeface="Open Sans" pitchFamily="2" charset="0"/>
                          <a:ea typeface="Open Sans" pitchFamily="2" charset="0"/>
                          <a:cs typeface="Open Sans" pitchFamily="2" charset="0"/>
                        </a:rPr>
                        <a:t>modifiedDifficulty</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Personalized Question Difficulty based on Performance Statistics</a:t>
                      </a:r>
                    </a:p>
                  </a:txBody>
                  <a:tcPr marL="68580" marR="68580" marT="0" marB="0" anchor="ctr">
                    <a:solidFill>
                      <a:srgbClr val="65B6FF"/>
                    </a:solidFill>
                  </a:tcPr>
                </a:tc>
                <a:extLst>
                  <a:ext uri="{0D108BD9-81ED-4DB2-BD59-A6C34878D82A}">
                    <a16:rowId xmlns:a16="http://schemas.microsoft.com/office/drawing/2014/main" val="1735888902"/>
                  </a:ext>
                </a:extLst>
              </a:tr>
            </a:tbl>
          </a:graphicData>
        </a:graphic>
      </p:graphicFrame>
      <p:sp>
        <p:nvSpPr>
          <p:cNvPr id="6" name="Rectangle 1">
            <a:extLst>
              <a:ext uri="{FF2B5EF4-FFF2-40B4-BE49-F238E27FC236}">
                <a16:creationId xmlns:a16="http://schemas.microsoft.com/office/drawing/2014/main" id="{31E97E18-63D3-9416-4E84-2A733417348A}"/>
              </a:ext>
            </a:extLst>
          </p:cNvPr>
          <p:cNvSpPr>
            <a:spLocks noChangeArrowheads="1"/>
          </p:cNvSpPr>
          <p:nvPr/>
        </p:nvSpPr>
        <p:spPr bwMode="auto">
          <a:xfrm>
            <a:off x="6662103" y="5493532"/>
            <a:ext cx="493712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1" u="none" strike="noStrike" cap="none" normalizeH="0" baseline="0">
                <a:ln>
                  <a:noFill/>
                </a:ln>
                <a:solidFill>
                  <a:schemeClr val="tx1"/>
                </a:solidFill>
                <a:effectLst/>
                <a:latin typeface="Open Sans" pitchFamily="2" charset="0"/>
                <a:ea typeface="Open Sans" pitchFamily="2" charset="0"/>
                <a:cs typeface="Open Sans" pitchFamily="2" charset="0"/>
              </a:rPr>
              <a:t>Table 3.2: Structure of question relation.</a:t>
            </a:r>
            <a:r>
              <a:rPr kumimoji="0" lang="en-US" altLang="en-US" sz="1100" b="0" i="1" u="none" strike="noStrike" cap="none" normalizeH="0" baseline="0">
                <a:ln>
                  <a:noFill/>
                </a:ln>
                <a:solidFill>
                  <a:schemeClr val="tx1"/>
                </a:solidFill>
                <a:effectLst/>
                <a:latin typeface="Open Sans" pitchFamily="2" charset="0"/>
                <a:ea typeface="Open Sans" pitchFamily="2" charset="0"/>
                <a:cs typeface="Open Sans" pitchFamily="2" charset="0"/>
              </a:rPr>
              <a:t> Only relevant columns are shown.</a:t>
            </a:r>
            <a:endParaRPr kumimoji="0" lang="en-US" altLang="en-US" sz="1800" b="0" i="0" u="none" strike="noStrike" cap="none" normalizeH="0" baseline="0">
              <a:ln>
                <a:noFill/>
              </a:ln>
              <a:solidFill>
                <a:schemeClr val="tx1"/>
              </a:solidFill>
              <a:effectLst/>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CB157C1F-CF65-1370-0C31-9BCB85A31A3B}"/>
              </a:ext>
            </a:extLst>
          </p:cNvPr>
          <p:cNvSpPr txBox="1"/>
          <p:nvPr/>
        </p:nvSpPr>
        <p:spPr>
          <a:xfrm>
            <a:off x="6662104" y="3702180"/>
            <a:ext cx="4937125"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1" u="none" strike="noStrike" cap="none" normalizeH="0" baseline="0">
                <a:ln>
                  <a:noFill/>
                </a:ln>
                <a:solidFill>
                  <a:schemeClr val="tx1"/>
                </a:solidFill>
                <a:effectLst/>
                <a:latin typeface="Open Sans" pitchFamily="2" charset="0"/>
                <a:ea typeface="Open Sans" pitchFamily="2" charset="0"/>
                <a:cs typeface="Open Sans" pitchFamily="2" charset="0"/>
              </a:rPr>
              <a:t>Table 3.1: Structure of the studentKnowledge relation</a:t>
            </a:r>
            <a:r>
              <a:rPr kumimoji="0" lang="en-US" altLang="en-US" sz="1100" b="0" i="1" u="none" strike="noStrike" cap="none" normalizeH="0" baseline="0">
                <a:ln>
                  <a:noFill/>
                </a:ln>
                <a:solidFill>
                  <a:schemeClr val="tx1"/>
                </a:solidFill>
                <a:effectLst/>
                <a:latin typeface="Open Sans" pitchFamily="2" charset="0"/>
                <a:ea typeface="Open Sans" pitchFamily="2" charset="0"/>
                <a:cs typeface="Open Sans" pitchFamily="2" charset="0"/>
              </a:rPr>
              <a:t>. Only relevant columns are shown.</a:t>
            </a:r>
            <a:endParaRPr kumimoji="0" lang="en-US" altLang="en-US" sz="1100" b="0" i="0" u="none" strike="noStrike" cap="none" normalizeH="0" baseline="0">
              <a:ln>
                <a:noFill/>
              </a:ln>
              <a:solidFill>
                <a:schemeClr val="tx1"/>
              </a:solidFill>
              <a:effectLst/>
              <a:latin typeface="Open Sans" pitchFamily="2"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8D08FEAD-2187-589B-103A-43DC832A05A1}"/>
              </a:ext>
            </a:extLst>
          </p:cNvPr>
          <p:cNvSpPr txBox="1"/>
          <p:nvPr/>
        </p:nvSpPr>
        <p:spPr>
          <a:xfrm>
            <a:off x="635215" y="1638689"/>
            <a:ext cx="5503230" cy="1015663"/>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Modified Question Difficulty</a:t>
            </a:r>
            <a:r>
              <a:rPr lang="en-US" sz="2000">
                <a:latin typeface="Open Sans" pitchFamily="2" charset="0"/>
                <a:ea typeface="Open Sans" pitchFamily="2" charset="0"/>
                <a:cs typeface="Open Sans" pitchFamily="2" charset="0"/>
              </a:rPr>
              <a:t>: Measure of </a:t>
            </a:r>
            <a:r>
              <a:rPr lang="en-US" sz="2000" b="1">
                <a:solidFill>
                  <a:srgbClr val="0087FF"/>
                </a:solidFill>
                <a:latin typeface="Open Sans" pitchFamily="2" charset="0"/>
                <a:ea typeface="Open Sans" pitchFamily="2" charset="0"/>
                <a:cs typeface="Open Sans" pitchFamily="2" charset="0"/>
              </a:rPr>
              <a:t>global </a:t>
            </a:r>
            <a:r>
              <a:rPr lang="en-US" sz="2000">
                <a:latin typeface="Open Sans" pitchFamily="2" charset="0"/>
                <a:ea typeface="Open Sans" pitchFamily="2" charset="0"/>
                <a:cs typeface="Open Sans" pitchFamily="2" charset="0"/>
              </a:rPr>
              <a:t>student performance on a specific question.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D8CEB5-98FD-8A24-D2F5-78E4AAF9B316}"/>
                  </a:ext>
                </a:extLst>
              </p:cNvPr>
              <p:cNvSpPr txBox="1"/>
              <p:nvPr/>
            </p:nvSpPr>
            <p:spPr>
              <a:xfrm>
                <a:off x="337037" y="3252371"/>
                <a:ext cx="6099586" cy="6181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𝑺𝒊𝒈𝒎𝒐𝒊𝒅</m:t>
                          </m:r>
                        </m:e>
                        <m:sub>
                          <m:r>
                            <a:rPr lang="en-US" b="0" i="1">
                              <a:latin typeface="Cambria Math" panose="02040503050406030204" pitchFamily="18" charset="0"/>
                            </a:rPr>
                            <m:t>𝐷𝑖𝑓𝑓𝑖𝑐𝑢𝑙𝑡𝑦</m:t>
                          </m:r>
                        </m:sub>
                      </m:sSub>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1+</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10−</m:t>
                              </m:r>
                              <m:r>
                                <a:rPr lang="en-US" i="1">
                                  <a:latin typeface="Cambria Math" panose="02040503050406030204" pitchFamily="18" charset="0"/>
                                </a:rPr>
                                <m:t>𝑛𝑢𝑚𝑏𝑒𝑟𝑂𝑓𝐴𝑡𝑡𝑒𝑚𝑝𝑡𝑠</m:t>
                              </m:r>
                            </m:sup>
                          </m:sSup>
                        </m:den>
                      </m:f>
                    </m:oMath>
                  </m:oMathPara>
                </a14:m>
                <a:endParaRPr lang="en-US"/>
              </a:p>
            </p:txBody>
          </p:sp>
        </mc:Choice>
        <mc:Fallback xmlns="">
          <p:sp>
            <p:nvSpPr>
              <p:cNvPr id="9" name="TextBox 8">
                <a:extLst>
                  <a:ext uri="{FF2B5EF4-FFF2-40B4-BE49-F238E27FC236}">
                    <a16:creationId xmlns:a16="http://schemas.microsoft.com/office/drawing/2014/main" id="{D6D8CEB5-98FD-8A24-D2F5-78E4AAF9B316}"/>
                  </a:ext>
                </a:extLst>
              </p:cNvPr>
              <p:cNvSpPr txBox="1">
                <a:spLocks noRot="1" noChangeAspect="1" noMove="1" noResize="1" noEditPoints="1" noAdjustHandles="1" noChangeArrowheads="1" noChangeShapeType="1" noTextEdit="1"/>
              </p:cNvSpPr>
              <p:nvPr/>
            </p:nvSpPr>
            <p:spPr>
              <a:xfrm>
                <a:off x="337037" y="3252371"/>
                <a:ext cx="6099586" cy="61818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2E78C77-6919-1835-AA78-A4802ACF3538}"/>
                  </a:ext>
                </a:extLst>
              </p:cNvPr>
              <p:cNvSpPr txBox="1"/>
              <p:nvPr/>
            </p:nvSpPr>
            <p:spPr>
              <a:xfrm>
                <a:off x="635215" y="4264386"/>
                <a:ext cx="5460785" cy="1550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𝑴𝒐𝒅𝒊𝒇𝒊𝒆𝒅𝑸𝒖𝒆𝒔𝒕𝒊𝒐𝒏𝑫𝒊𝒇𝒇𝒊𝒄𝒖𝒍𝒕𝒚</m:t>
                          </m:r>
                        </m:e>
                        <m:sub>
                          <m:r>
                            <a:rPr lang="en-US" b="0" i="1">
                              <a:latin typeface="Cambria Math" panose="02040503050406030204" pitchFamily="18" charset="0"/>
                            </a:rPr>
                            <m:t>𝑁𝑒𝑤</m:t>
                          </m:r>
                        </m:sub>
                      </m:sSub>
                      <m:r>
                        <a:rPr lang="en-US" i="0">
                          <a:latin typeface="Cambria Math" panose="02040503050406030204" pitchFamily="18" charset="0"/>
                        </a:rPr>
                        <m:t>=</m:t>
                      </m:r>
                    </m:oMath>
                  </m:oMathPara>
                </a14:m>
                <a:endParaRPr lang="en-US"/>
              </a:p>
              <a:p>
                <a:endParaRPr lang="en-US"/>
              </a:p>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𝑀𝑜𝑑𝑖𝑓𝑖𝑒𝑑𝑄𝑢𝑒𝑠𝑡𝑖𝑜𝑛𝐷𝑖𝑓𝑓𝑖𝑐𝑢𝑙𝑡𝑦</m:t>
                              </m:r>
                            </m:e>
                            <m:sub>
                              <m:r>
                                <a:rPr lang="en-US" i="1">
                                  <a:latin typeface="Cambria Math" panose="02040503050406030204" pitchFamily="18" charset="0"/>
                                </a:rPr>
                                <m:t>𝐶𝑢𝑟𝑟𝑒𝑛𝑡</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𝑆𝑖𝑔𝑚𝑜𝑖𝑑</m:t>
                              </m:r>
                            </m:e>
                            <m:sub>
                              <m:r>
                                <a:rPr lang="en-US" i="1">
                                  <a:latin typeface="Cambria Math" panose="02040503050406030204" pitchFamily="18" charset="0"/>
                                </a:rPr>
                                <m:t>𝐷𝑖𝑓𝑓𝑖𝑐𝑢𝑙𝑡𝑦</m:t>
                              </m:r>
                            </m:sub>
                          </m:sSub>
                        </m:den>
                      </m:f>
                    </m:oMath>
                  </m:oMathPara>
                </a14:m>
                <a:endParaRPr lang="en-US" i="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0">
                          <a:latin typeface="Cambria Math" panose="02040503050406030204" pitchFamily="18" charset="0"/>
                        </a:rPr>
                        <m:t>+</m:t>
                      </m:r>
                      <m:r>
                        <a:rPr lang="en-CA" b="0" i="0" smtClean="0">
                          <a:latin typeface="Cambria Math" panose="02040503050406030204" pitchFamily="18" charset="0"/>
                        </a:rPr>
                        <m:t> </m:t>
                      </m:r>
                      <m:r>
                        <a:rPr lang="en-US" i="1">
                          <a:latin typeface="Cambria Math" panose="02040503050406030204" pitchFamily="18" charset="0"/>
                        </a:rPr>
                        <m:t>𝐹𝑟𝑎𝑐𝑡𝑖𝑜𝑛𝑂𝑓𝐶𝑜𝑟𝑟𝑒𝑐𝑡𝐴𝑡𝑡𝑒𝑚𝑝𝑡𝑠</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𝑆𝑖𝑔𝑚𝑜𝑖𝑑</m:t>
                          </m:r>
                        </m:e>
                        <m:sub>
                          <m:r>
                            <a:rPr lang="en-US" i="1">
                              <a:latin typeface="Cambria Math" panose="02040503050406030204" pitchFamily="18" charset="0"/>
                            </a:rPr>
                            <m:t>𝐷𝑖𝑓𝑓𝑖𝑐𝑢𝑙𝑡𝑦</m:t>
                          </m:r>
                        </m:sub>
                      </m:sSub>
                    </m:oMath>
                  </m:oMathPara>
                </a14:m>
                <a:endParaRPr lang="en-US"/>
              </a:p>
            </p:txBody>
          </p:sp>
        </mc:Choice>
        <mc:Fallback xmlns="">
          <p:sp>
            <p:nvSpPr>
              <p:cNvPr id="15" name="TextBox 14">
                <a:extLst>
                  <a:ext uri="{FF2B5EF4-FFF2-40B4-BE49-F238E27FC236}">
                    <a16:creationId xmlns:a16="http://schemas.microsoft.com/office/drawing/2014/main" id="{E2E78C77-6919-1835-AA78-A4802ACF3538}"/>
                  </a:ext>
                </a:extLst>
              </p:cNvPr>
              <p:cNvSpPr txBox="1">
                <a:spLocks noRot="1" noChangeAspect="1" noMove="1" noResize="1" noEditPoints="1" noAdjustHandles="1" noChangeArrowheads="1" noChangeShapeType="1" noTextEdit="1"/>
              </p:cNvSpPr>
              <p:nvPr/>
            </p:nvSpPr>
            <p:spPr>
              <a:xfrm>
                <a:off x="635215" y="4264386"/>
                <a:ext cx="5460785" cy="1550233"/>
              </a:xfrm>
              <a:prstGeom prst="rect">
                <a:avLst/>
              </a:prstGeom>
              <a:blipFill>
                <a:blip r:embed="rId3"/>
                <a:stretch>
                  <a:fillRect b="-196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CBD04C7-9538-6F43-44F6-6A5CE9494CA2}"/>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11" name="Picture 10">
            <a:extLst>
              <a:ext uri="{FF2B5EF4-FFF2-40B4-BE49-F238E27FC236}">
                <a16:creationId xmlns:a16="http://schemas.microsoft.com/office/drawing/2014/main" id="{AC3935D3-2CE7-6100-E875-29334C454566}"/>
              </a:ext>
            </a:extLst>
          </p:cNvPr>
          <p:cNvPicPr>
            <a:picLocks noChangeAspect="1"/>
          </p:cNvPicPr>
          <p:nvPr/>
        </p:nvPicPr>
        <p:blipFill>
          <a:blip r:embed="rId4"/>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75E99511-9FEE-2CC2-B635-615E9B09D1A5}"/>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D5AB9D27-3FF4-6246-4C54-4A844B6B9D25}"/>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4A138F-FC07-D541-EED2-F253B913D5BE}"/>
                  </a:ext>
                </a:extLst>
              </p:cNvPr>
              <p:cNvSpPr txBox="1"/>
              <p:nvPr/>
            </p:nvSpPr>
            <p:spPr>
              <a:xfrm>
                <a:off x="1030547" y="2712693"/>
                <a:ext cx="2003711" cy="338554"/>
              </a:xfrm>
              <a:prstGeom prst="rect">
                <a:avLst/>
              </a:prstGeom>
              <a:noFill/>
            </p:spPr>
            <p:txBody>
              <a:bodyPr wrap="square">
                <a:spAutoFit/>
              </a:bodyPr>
              <a:lstStyle/>
              <a:p>
                <a:r>
                  <a:rPr lang="en-US" sz="1600" b="1">
                    <a:latin typeface="Open Sans" pitchFamily="2" charset="0"/>
                    <a:ea typeface="Open Sans" pitchFamily="2" charset="0"/>
                    <a:cs typeface="Open Sans" pitchFamily="2" charset="0"/>
                  </a:rPr>
                  <a:t>Range</a:t>
                </a:r>
                <a:r>
                  <a:rPr lang="en-US" sz="1600">
                    <a:latin typeface="Open Sans" pitchFamily="2" charset="0"/>
                    <a:ea typeface="Open Sans" pitchFamily="2" charset="0"/>
                    <a:cs typeface="Open Sans" pitchFamily="2" charset="0"/>
                  </a:rPr>
                  <a:t>: </a:t>
                </a:r>
                <a14:m>
                  <m:oMath xmlns:m="http://schemas.openxmlformats.org/officeDocument/2006/math">
                    <m:r>
                      <a:rPr lang="en-US" sz="1600" i="1" dirty="0">
                        <a:latin typeface="Cambria Math" panose="02040503050406030204" pitchFamily="18" charset="0"/>
                        <a:ea typeface="Open Sans" pitchFamily="2" charset="0"/>
                        <a:cs typeface="Open Sans" pitchFamily="2" charset="0"/>
                      </a:rPr>
                      <m:t>−</m:t>
                    </m:r>
                    <m:r>
                      <a:rPr lang="en-US" sz="1600" b="0" i="1" dirty="0" smtClean="0">
                        <a:latin typeface="Cambria Math" panose="02040503050406030204" pitchFamily="18" charset="0"/>
                        <a:ea typeface="Open Sans" pitchFamily="2" charset="0"/>
                        <a:cs typeface="Open Sans" pitchFamily="2" charset="0"/>
                      </a:rPr>
                      <m:t>2</m:t>
                    </m:r>
                    <m:r>
                      <a:rPr lang="en-US" sz="1600" i="1" dirty="0">
                        <a:latin typeface="Cambria Math" panose="02040503050406030204" pitchFamily="18" charset="0"/>
                        <a:ea typeface="Open Sans" pitchFamily="2" charset="0"/>
                        <a:cs typeface="Open Sans" pitchFamily="2" charset="0"/>
                      </a:rPr>
                      <m:t>.</m:t>
                    </m:r>
                    <m:r>
                      <a:rPr lang="en-US" sz="1600" b="0" i="1" dirty="0" smtClean="0">
                        <a:latin typeface="Cambria Math" panose="02040503050406030204" pitchFamily="18" charset="0"/>
                        <a:ea typeface="Open Sans" pitchFamily="2" charset="0"/>
                        <a:cs typeface="Open Sans" pitchFamily="2" charset="0"/>
                      </a:rPr>
                      <m:t>5</m:t>
                    </m:r>
                  </m:oMath>
                </a14:m>
                <a:r>
                  <a:rPr lang="en-US" sz="1600">
                    <a:latin typeface="Open Sans" pitchFamily="2" charset="0"/>
                    <a:ea typeface="Open Sans" pitchFamily="2" charset="0"/>
                    <a:cs typeface="Open Sans" pitchFamily="2" charset="0"/>
                  </a:rPr>
                  <a:t> </a:t>
                </a: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Open Sans" pitchFamily="2" charset="0"/>
                      </a:rPr>
                      <m:t>↔</m:t>
                    </m:r>
                  </m:oMath>
                </a14:m>
                <a:r>
                  <a:rPr lang="en-US" sz="1600">
                    <a:latin typeface="Open Sans" pitchFamily="2" charset="0"/>
                    <a:ea typeface="Open Sans" pitchFamily="2" charset="0"/>
                    <a:cs typeface="Open Sans" pitchFamily="2" charset="0"/>
                  </a:rPr>
                  <a:t> </a:t>
                </a:r>
                <a14:m>
                  <m:oMath xmlns:m="http://schemas.openxmlformats.org/officeDocument/2006/math">
                    <m:r>
                      <a:rPr lang="en-US" sz="1600" i="1" dirty="0" smtClean="0">
                        <a:latin typeface="Cambria Math" panose="02040503050406030204" pitchFamily="18" charset="0"/>
                        <a:ea typeface="Open Sans" pitchFamily="2" charset="0"/>
                        <a:cs typeface="Open Sans" pitchFamily="2" charset="0"/>
                      </a:rPr>
                      <m:t>2</m:t>
                    </m:r>
                    <m:r>
                      <a:rPr lang="en-US" sz="1600" i="1" dirty="0">
                        <a:latin typeface="Cambria Math" panose="02040503050406030204" pitchFamily="18" charset="0"/>
                        <a:ea typeface="Open Sans" pitchFamily="2" charset="0"/>
                        <a:cs typeface="Open Sans" pitchFamily="2" charset="0"/>
                      </a:rPr>
                      <m:t>.</m:t>
                    </m:r>
                    <m:r>
                      <a:rPr lang="en-US" sz="1600" b="0" i="1" dirty="0" smtClean="0">
                        <a:latin typeface="Cambria Math" panose="02040503050406030204" pitchFamily="18" charset="0"/>
                        <a:ea typeface="Open Sans" pitchFamily="2" charset="0"/>
                        <a:cs typeface="Open Sans" pitchFamily="2" charset="0"/>
                      </a:rPr>
                      <m:t>5</m:t>
                    </m:r>
                  </m:oMath>
                </a14:m>
                <a:endParaRPr lang="en-US" sz="1600">
                  <a:latin typeface="Open Sans" pitchFamily="2" charset="0"/>
                  <a:ea typeface="Open Sans" pitchFamily="2" charset="0"/>
                  <a:cs typeface="Open Sans" pitchFamily="2" charset="0"/>
                </a:endParaRPr>
              </a:p>
            </p:txBody>
          </p:sp>
        </mc:Choice>
        <mc:Fallback xmlns="">
          <p:sp>
            <p:nvSpPr>
              <p:cNvPr id="14" name="TextBox 13">
                <a:extLst>
                  <a:ext uri="{FF2B5EF4-FFF2-40B4-BE49-F238E27FC236}">
                    <a16:creationId xmlns:a16="http://schemas.microsoft.com/office/drawing/2014/main" id="{B04A138F-FC07-D541-EED2-F253B913D5BE}"/>
                  </a:ext>
                </a:extLst>
              </p:cNvPr>
              <p:cNvSpPr txBox="1">
                <a:spLocks noRot="1" noChangeAspect="1" noMove="1" noResize="1" noEditPoints="1" noAdjustHandles="1" noChangeArrowheads="1" noChangeShapeType="1" noTextEdit="1"/>
              </p:cNvSpPr>
              <p:nvPr/>
            </p:nvSpPr>
            <p:spPr>
              <a:xfrm>
                <a:off x="1030547" y="2712693"/>
                <a:ext cx="2003711" cy="338554"/>
              </a:xfrm>
              <a:prstGeom prst="rect">
                <a:avLst/>
              </a:prstGeom>
              <a:blipFill>
                <a:blip r:embed="rId5"/>
                <a:stretch>
                  <a:fillRect l="-1520" t="-7143" b="-19643"/>
                </a:stretch>
              </a:blipFill>
            </p:spPr>
            <p:txBody>
              <a:bodyPr/>
              <a:lstStyle/>
              <a:p>
                <a:r>
                  <a:rPr lang="en-US">
                    <a:noFill/>
                  </a:rPr>
                  <a:t> </a:t>
                </a:r>
              </a:p>
            </p:txBody>
          </p:sp>
        </mc:Fallback>
      </mc:AlternateContent>
      <p:sp>
        <p:nvSpPr>
          <p:cNvPr id="17" name="Slide Number Placeholder 16">
            <a:extLst>
              <a:ext uri="{FF2B5EF4-FFF2-40B4-BE49-F238E27FC236}">
                <a16:creationId xmlns:a16="http://schemas.microsoft.com/office/drawing/2014/main" id="{24E094DF-C152-D354-B1C2-3FD52898CA45}"/>
              </a:ext>
            </a:extLst>
          </p:cNvPr>
          <p:cNvSpPr>
            <a:spLocks noGrp="1"/>
          </p:cNvSpPr>
          <p:nvPr>
            <p:ph type="sldNum" sz="quarter" idx="12"/>
          </p:nvPr>
        </p:nvSpPr>
        <p:spPr/>
        <p:txBody>
          <a:bodyPr/>
          <a:lstStyle/>
          <a:p>
            <a:fld id="{85DF71E5-05EE-B545-A912-245774DC4A47}" type="slidenum">
              <a:rPr lang="en-US" smtClean="0"/>
              <a:t>10</a:t>
            </a:fld>
            <a:endParaRPr lang="en-US"/>
          </a:p>
        </p:txBody>
      </p:sp>
      <p:pic>
        <p:nvPicPr>
          <p:cNvPr id="18" name="Picture 17">
            <a:extLst>
              <a:ext uri="{FF2B5EF4-FFF2-40B4-BE49-F238E27FC236}">
                <a16:creationId xmlns:a16="http://schemas.microsoft.com/office/drawing/2014/main" id="{53AE2347-5BA4-5AF6-0435-5456E2809311}"/>
              </a:ext>
            </a:extLst>
          </p:cNvPr>
          <p:cNvPicPr>
            <a:picLocks noChangeAspect="1"/>
          </p:cNvPicPr>
          <p:nvPr/>
        </p:nvPicPr>
        <p:blipFill>
          <a:blip r:embed="rId6"/>
          <a:stretch>
            <a:fillRect/>
          </a:stretch>
        </p:blipFill>
        <p:spPr>
          <a:xfrm>
            <a:off x="32554" y="6240880"/>
            <a:ext cx="617120" cy="617120"/>
          </a:xfrm>
          <a:prstGeom prst="rect">
            <a:avLst/>
          </a:prstGeom>
        </p:spPr>
      </p:pic>
    </p:spTree>
    <p:extLst>
      <p:ext uri="{BB962C8B-B14F-4D97-AF65-F5344CB8AC3E}">
        <p14:creationId xmlns:p14="http://schemas.microsoft.com/office/powerpoint/2010/main" val="208193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5"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B08856-56C2-F67E-E95C-944F172070CB}"/>
              </a:ext>
            </a:extLst>
          </p:cNvPr>
          <p:cNvSpPr txBox="1"/>
          <p:nvPr/>
        </p:nvSpPr>
        <p:spPr>
          <a:xfrm>
            <a:off x="836662" y="477310"/>
            <a:ext cx="6231193"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A Practical Example</a:t>
            </a:r>
          </a:p>
        </p:txBody>
      </p:sp>
      <p:sp>
        <p:nvSpPr>
          <p:cNvPr id="3" name="Rectangle 2">
            <a:extLst>
              <a:ext uri="{FF2B5EF4-FFF2-40B4-BE49-F238E27FC236}">
                <a16:creationId xmlns:a16="http://schemas.microsoft.com/office/drawing/2014/main" id="{65BEE0C6-EF88-29B8-C6BD-2CE6A94700FF}"/>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cxnSp>
        <p:nvCxnSpPr>
          <p:cNvPr id="5" name="Straight Connector 4">
            <a:extLst>
              <a:ext uri="{FF2B5EF4-FFF2-40B4-BE49-F238E27FC236}">
                <a16:creationId xmlns:a16="http://schemas.microsoft.com/office/drawing/2014/main" id="{48290112-D114-3F4C-FCED-D4AF45849ED2}"/>
              </a:ext>
            </a:extLst>
          </p:cNvPr>
          <p:cNvCxnSpPr/>
          <p:nvPr/>
        </p:nvCxnSpPr>
        <p:spPr>
          <a:xfrm>
            <a:off x="836662" y="3646842"/>
            <a:ext cx="10394322" cy="0"/>
          </a:xfrm>
          <a:prstGeom prst="line">
            <a:avLst/>
          </a:prstGeom>
          <a:ln w="50800" cap="rnd">
            <a:solidFill>
              <a:srgbClr val="1C274C"/>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1A70230-0394-6F7D-B1FE-8BDC29695EB8}"/>
              </a:ext>
            </a:extLst>
          </p:cNvPr>
          <p:cNvCxnSpPr>
            <a:cxnSpLocks/>
          </p:cNvCxnSpPr>
          <p:nvPr/>
        </p:nvCxnSpPr>
        <p:spPr>
          <a:xfrm flipV="1">
            <a:off x="6096000" y="3539831"/>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45E913B-B0C2-DA1B-2897-8C799A6C1255}"/>
              </a:ext>
            </a:extLst>
          </p:cNvPr>
          <p:cNvSpPr txBox="1"/>
          <p:nvPr/>
        </p:nvSpPr>
        <p:spPr>
          <a:xfrm>
            <a:off x="5855343" y="3864557"/>
            <a:ext cx="481314"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0.0</a:t>
            </a:r>
          </a:p>
        </p:txBody>
      </p:sp>
      <p:sp>
        <p:nvSpPr>
          <p:cNvPr id="12" name="TextBox 11">
            <a:extLst>
              <a:ext uri="{FF2B5EF4-FFF2-40B4-BE49-F238E27FC236}">
                <a16:creationId xmlns:a16="http://schemas.microsoft.com/office/drawing/2014/main" id="{E831EFE0-1197-55B7-E3F6-AD7A90CD9A4C}"/>
              </a:ext>
            </a:extLst>
          </p:cNvPr>
          <p:cNvSpPr txBox="1"/>
          <p:nvPr/>
        </p:nvSpPr>
        <p:spPr>
          <a:xfrm>
            <a:off x="533827"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sp>
        <p:nvSpPr>
          <p:cNvPr id="13" name="TextBox 12">
            <a:extLst>
              <a:ext uri="{FF2B5EF4-FFF2-40B4-BE49-F238E27FC236}">
                <a16:creationId xmlns:a16="http://schemas.microsoft.com/office/drawing/2014/main" id="{AAC7743B-3E3F-9DB8-26E9-29E099F95A15}"/>
              </a:ext>
            </a:extLst>
          </p:cNvPr>
          <p:cNvSpPr txBox="1"/>
          <p:nvPr/>
        </p:nvSpPr>
        <p:spPr>
          <a:xfrm>
            <a:off x="10928149"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pic>
        <p:nvPicPr>
          <p:cNvPr id="14" name="Picture 13">
            <a:extLst>
              <a:ext uri="{FF2B5EF4-FFF2-40B4-BE49-F238E27FC236}">
                <a16:creationId xmlns:a16="http://schemas.microsoft.com/office/drawing/2014/main" id="{FF7CF69A-9C05-7050-70E3-D194868E236D}"/>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5" name="Picture 14">
            <a:extLst>
              <a:ext uri="{FF2B5EF4-FFF2-40B4-BE49-F238E27FC236}">
                <a16:creationId xmlns:a16="http://schemas.microsoft.com/office/drawing/2014/main" id="{EEB43330-EE6D-DD80-7447-D74277DA1848}"/>
              </a:ext>
            </a:extLst>
          </p:cNvPr>
          <p:cNvPicPr>
            <a:picLocks noChangeAspect="1"/>
          </p:cNvPicPr>
          <p:nvPr/>
        </p:nvPicPr>
        <p:blipFill>
          <a:blip r:embed="rId2"/>
          <a:stretch>
            <a:fillRect/>
          </a:stretch>
        </p:blipFill>
        <p:spPr>
          <a:xfrm>
            <a:off x="0" y="6208326"/>
            <a:ext cx="649674" cy="649674"/>
          </a:xfrm>
          <a:prstGeom prst="rect">
            <a:avLst/>
          </a:prstGeom>
        </p:spPr>
      </p:pic>
      <p:sp>
        <p:nvSpPr>
          <p:cNvPr id="16" name="TextBox 15">
            <a:extLst>
              <a:ext uri="{FF2B5EF4-FFF2-40B4-BE49-F238E27FC236}">
                <a16:creationId xmlns:a16="http://schemas.microsoft.com/office/drawing/2014/main" id="{C5E03642-1AC5-459C-DB7F-35FDEF776A8F}"/>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7" name="TextBox 16">
            <a:extLst>
              <a:ext uri="{FF2B5EF4-FFF2-40B4-BE49-F238E27FC236}">
                <a16:creationId xmlns:a16="http://schemas.microsoft.com/office/drawing/2014/main" id="{675E9656-548D-CCB2-C90E-AC25AC8350C4}"/>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8" name="Slide Number Placeholder 17">
            <a:extLst>
              <a:ext uri="{FF2B5EF4-FFF2-40B4-BE49-F238E27FC236}">
                <a16:creationId xmlns:a16="http://schemas.microsoft.com/office/drawing/2014/main" id="{C5FBFA87-4D94-172F-6288-2894123847BD}"/>
              </a:ext>
            </a:extLst>
          </p:cNvPr>
          <p:cNvSpPr>
            <a:spLocks noGrp="1"/>
          </p:cNvSpPr>
          <p:nvPr>
            <p:ph type="sldNum" sz="quarter" idx="12"/>
          </p:nvPr>
        </p:nvSpPr>
        <p:spPr/>
        <p:txBody>
          <a:bodyPr/>
          <a:lstStyle/>
          <a:p>
            <a:fld id="{85DF71E5-05EE-B545-A912-245774DC4A47}" type="slidenum">
              <a:rPr lang="en-US" smtClean="0"/>
              <a:t>11</a:t>
            </a:fld>
            <a:endParaRPr lang="en-US"/>
          </a:p>
        </p:txBody>
      </p:sp>
      <p:pic>
        <p:nvPicPr>
          <p:cNvPr id="19" name="Picture 18">
            <a:extLst>
              <a:ext uri="{FF2B5EF4-FFF2-40B4-BE49-F238E27FC236}">
                <a16:creationId xmlns:a16="http://schemas.microsoft.com/office/drawing/2014/main" id="{E4EE80D2-08EB-5CD1-3F5B-B73B54290059}"/>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390990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0AEB-3D66-4797-CACF-7E8F8B5ACF16}"/>
              </a:ext>
            </a:extLst>
          </p:cNvPr>
          <p:cNvSpPr>
            <a:spLocks noGrp="1"/>
          </p:cNvSpPr>
          <p:nvPr>
            <p:ph type="sldNum" sz="quarter" idx="12"/>
          </p:nvPr>
        </p:nvSpPr>
        <p:spPr/>
        <p:txBody>
          <a:bodyPr/>
          <a:lstStyle/>
          <a:p>
            <a:fld id="{85DF71E5-05EE-B545-A912-245774DC4A47}" type="slidenum">
              <a:rPr lang="en-US" smtClean="0"/>
              <a:t>12</a:t>
            </a:fld>
            <a:endParaRPr lang="en-US"/>
          </a:p>
        </p:txBody>
      </p:sp>
      <p:graphicFrame>
        <p:nvGraphicFramePr>
          <p:cNvPr id="3" name="Chart 2">
            <a:extLst>
              <a:ext uri="{FF2B5EF4-FFF2-40B4-BE49-F238E27FC236}">
                <a16:creationId xmlns:a16="http://schemas.microsoft.com/office/drawing/2014/main" id="{BF3F0D0C-5294-4331-AB71-DAD98F225B5E}"/>
              </a:ext>
            </a:extLst>
          </p:cNvPr>
          <p:cNvGraphicFramePr>
            <a:graphicFrameLocks/>
          </p:cNvGraphicFramePr>
          <p:nvPr>
            <p:extLst>
              <p:ext uri="{D42A27DB-BD31-4B8C-83A1-F6EECF244321}">
                <p14:modId xmlns:p14="http://schemas.microsoft.com/office/powerpoint/2010/main" val="3531916609"/>
              </p:ext>
            </p:extLst>
          </p:nvPr>
        </p:nvGraphicFramePr>
        <p:xfrm>
          <a:off x="2594899" y="1255842"/>
          <a:ext cx="7002201" cy="43463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1349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B08856-56C2-F67E-E95C-944F172070CB}"/>
              </a:ext>
            </a:extLst>
          </p:cNvPr>
          <p:cNvSpPr txBox="1"/>
          <p:nvPr/>
        </p:nvSpPr>
        <p:spPr>
          <a:xfrm>
            <a:off x="836662" y="477310"/>
            <a:ext cx="6231193"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A Practical Example</a:t>
            </a:r>
          </a:p>
        </p:txBody>
      </p:sp>
      <p:sp>
        <p:nvSpPr>
          <p:cNvPr id="3" name="Rectangle 2">
            <a:extLst>
              <a:ext uri="{FF2B5EF4-FFF2-40B4-BE49-F238E27FC236}">
                <a16:creationId xmlns:a16="http://schemas.microsoft.com/office/drawing/2014/main" id="{65BEE0C6-EF88-29B8-C6BD-2CE6A94700FF}"/>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cxnSp>
        <p:nvCxnSpPr>
          <p:cNvPr id="5" name="Straight Connector 4">
            <a:extLst>
              <a:ext uri="{FF2B5EF4-FFF2-40B4-BE49-F238E27FC236}">
                <a16:creationId xmlns:a16="http://schemas.microsoft.com/office/drawing/2014/main" id="{48290112-D114-3F4C-FCED-D4AF45849ED2}"/>
              </a:ext>
            </a:extLst>
          </p:cNvPr>
          <p:cNvCxnSpPr/>
          <p:nvPr/>
        </p:nvCxnSpPr>
        <p:spPr>
          <a:xfrm>
            <a:off x="836662" y="3646842"/>
            <a:ext cx="10394322" cy="0"/>
          </a:xfrm>
          <a:prstGeom prst="line">
            <a:avLst/>
          </a:prstGeom>
          <a:ln w="50800" cap="rnd">
            <a:solidFill>
              <a:srgbClr val="1C274C"/>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1A70230-0394-6F7D-B1FE-8BDC29695EB8}"/>
              </a:ext>
            </a:extLst>
          </p:cNvPr>
          <p:cNvCxnSpPr>
            <a:cxnSpLocks/>
          </p:cNvCxnSpPr>
          <p:nvPr/>
        </p:nvCxnSpPr>
        <p:spPr>
          <a:xfrm flipV="1">
            <a:off x="6096000" y="3539831"/>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45E913B-B0C2-DA1B-2897-8C799A6C1255}"/>
              </a:ext>
            </a:extLst>
          </p:cNvPr>
          <p:cNvSpPr txBox="1"/>
          <p:nvPr/>
        </p:nvSpPr>
        <p:spPr>
          <a:xfrm>
            <a:off x="5855343" y="3864557"/>
            <a:ext cx="481314"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0.0</a:t>
            </a:r>
          </a:p>
        </p:txBody>
      </p:sp>
      <p:sp>
        <p:nvSpPr>
          <p:cNvPr id="12" name="TextBox 11">
            <a:extLst>
              <a:ext uri="{FF2B5EF4-FFF2-40B4-BE49-F238E27FC236}">
                <a16:creationId xmlns:a16="http://schemas.microsoft.com/office/drawing/2014/main" id="{E831EFE0-1197-55B7-E3F6-AD7A90CD9A4C}"/>
              </a:ext>
            </a:extLst>
          </p:cNvPr>
          <p:cNvSpPr txBox="1"/>
          <p:nvPr/>
        </p:nvSpPr>
        <p:spPr>
          <a:xfrm>
            <a:off x="533827"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sp>
        <p:nvSpPr>
          <p:cNvPr id="13" name="TextBox 12">
            <a:extLst>
              <a:ext uri="{FF2B5EF4-FFF2-40B4-BE49-F238E27FC236}">
                <a16:creationId xmlns:a16="http://schemas.microsoft.com/office/drawing/2014/main" id="{AAC7743B-3E3F-9DB8-26E9-29E099F95A15}"/>
              </a:ext>
            </a:extLst>
          </p:cNvPr>
          <p:cNvSpPr txBox="1"/>
          <p:nvPr/>
        </p:nvSpPr>
        <p:spPr>
          <a:xfrm>
            <a:off x="10928149"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cxnSp>
        <p:nvCxnSpPr>
          <p:cNvPr id="15" name="Elbow Connector 14">
            <a:extLst>
              <a:ext uri="{FF2B5EF4-FFF2-40B4-BE49-F238E27FC236}">
                <a16:creationId xmlns:a16="http://schemas.microsoft.com/office/drawing/2014/main" id="{F4876961-04C1-DDAB-7F4E-C333E7CF09B6}"/>
              </a:ext>
            </a:extLst>
          </p:cNvPr>
          <p:cNvCxnSpPr>
            <a:cxnSpLocks/>
            <a:stCxn id="12" idx="2"/>
            <a:endCxn id="13" idx="2"/>
          </p:cNvCxnSpPr>
          <p:nvPr/>
        </p:nvCxnSpPr>
        <p:spPr>
          <a:xfrm rot="16200000" flipH="1">
            <a:off x="6033823" y="-1024827"/>
            <a:ext cx="12700" cy="10394322"/>
          </a:xfrm>
          <a:prstGeom prst="bentConnector3">
            <a:avLst>
              <a:gd name="adj1" fmla="val 6242551"/>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08BA37B-1817-FBFF-0B8D-4499CDCDEE7F}"/>
              </a:ext>
            </a:extLst>
          </p:cNvPr>
          <p:cNvSpPr txBox="1"/>
          <p:nvPr/>
        </p:nvSpPr>
        <p:spPr>
          <a:xfrm>
            <a:off x="533826" y="387090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6" name="TextBox 5">
            <a:extLst>
              <a:ext uri="{FF2B5EF4-FFF2-40B4-BE49-F238E27FC236}">
                <a16:creationId xmlns:a16="http://schemas.microsoft.com/office/drawing/2014/main" id="{C6762151-E6EC-4615-52B7-E72C33151C2A}"/>
              </a:ext>
            </a:extLst>
          </p:cNvPr>
          <p:cNvSpPr txBox="1"/>
          <p:nvPr/>
        </p:nvSpPr>
        <p:spPr>
          <a:xfrm>
            <a:off x="10928148" y="387090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7" name="TextBox 6">
            <a:extLst>
              <a:ext uri="{FF2B5EF4-FFF2-40B4-BE49-F238E27FC236}">
                <a16:creationId xmlns:a16="http://schemas.microsoft.com/office/drawing/2014/main" id="{D4B72961-4E88-F7B3-F650-6B570B09D9C3}"/>
              </a:ext>
            </a:extLst>
          </p:cNvPr>
          <p:cNvSpPr txBox="1"/>
          <p:nvPr/>
        </p:nvSpPr>
        <p:spPr>
          <a:xfrm>
            <a:off x="4867988" y="5069229"/>
            <a:ext cx="2456024" cy="307777"/>
          </a:xfrm>
          <a:prstGeom prst="rect">
            <a:avLst/>
          </a:prstGeom>
          <a:noFill/>
        </p:spPr>
        <p:txBody>
          <a:bodyPr wrap="square">
            <a:spAutoFit/>
          </a:bodyPr>
          <a:lstStyle/>
          <a:p>
            <a:pPr algn="ctr"/>
            <a:r>
              <a:rPr lang="en-US" sz="1400" b="1">
                <a:latin typeface="Open Sans" pitchFamily="2" charset="0"/>
                <a:ea typeface="Open Sans" pitchFamily="2" charset="0"/>
                <a:cs typeface="Open Sans" pitchFamily="2" charset="0"/>
              </a:rPr>
              <a:t>Question Difficulty Range</a:t>
            </a:r>
          </a:p>
        </p:txBody>
      </p:sp>
      <p:cxnSp>
        <p:nvCxnSpPr>
          <p:cNvPr id="9" name="Straight Connector 8">
            <a:extLst>
              <a:ext uri="{FF2B5EF4-FFF2-40B4-BE49-F238E27FC236}">
                <a16:creationId xmlns:a16="http://schemas.microsoft.com/office/drawing/2014/main" id="{77001C37-2250-9481-A1B4-D8CE0412659C}"/>
              </a:ext>
            </a:extLst>
          </p:cNvPr>
          <p:cNvCxnSpPr>
            <a:cxnSpLocks/>
          </p:cNvCxnSpPr>
          <p:nvPr/>
        </p:nvCxnSpPr>
        <p:spPr>
          <a:xfrm flipV="1">
            <a:off x="1813904"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094969C-566C-5BA7-8F5D-E9011013540B}"/>
              </a:ext>
            </a:extLst>
          </p:cNvPr>
          <p:cNvCxnSpPr>
            <a:cxnSpLocks/>
          </p:cNvCxnSpPr>
          <p:nvPr/>
        </p:nvCxnSpPr>
        <p:spPr>
          <a:xfrm flipV="1">
            <a:off x="10070858" y="3538948"/>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CAD37BD8-71C2-70BB-7B80-B4C909A60C93}"/>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21" name="Picture 20">
            <a:extLst>
              <a:ext uri="{FF2B5EF4-FFF2-40B4-BE49-F238E27FC236}">
                <a16:creationId xmlns:a16="http://schemas.microsoft.com/office/drawing/2014/main" id="{7B98BD05-F849-8C47-B1D4-563B8354121D}"/>
              </a:ext>
            </a:extLst>
          </p:cNvPr>
          <p:cNvPicPr>
            <a:picLocks noChangeAspect="1"/>
          </p:cNvPicPr>
          <p:nvPr/>
        </p:nvPicPr>
        <p:blipFill>
          <a:blip r:embed="rId2"/>
          <a:stretch>
            <a:fillRect/>
          </a:stretch>
        </p:blipFill>
        <p:spPr>
          <a:xfrm>
            <a:off x="0" y="6208326"/>
            <a:ext cx="649674" cy="649674"/>
          </a:xfrm>
          <a:prstGeom prst="rect">
            <a:avLst/>
          </a:prstGeom>
        </p:spPr>
      </p:pic>
      <p:sp>
        <p:nvSpPr>
          <p:cNvPr id="22" name="TextBox 21">
            <a:extLst>
              <a:ext uri="{FF2B5EF4-FFF2-40B4-BE49-F238E27FC236}">
                <a16:creationId xmlns:a16="http://schemas.microsoft.com/office/drawing/2014/main" id="{11DE31ED-60D4-47B3-935D-CC51621369AB}"/>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23" name="TextBox 22">
            <a:extLst>
              <a:ext uri="{FF2B5EF4-FFF2-40B4-BE49-F238E27FC236}">
                <a16:creationId xmlns:a16="http://schemas.microsoft.com/office/drawing/2014/main" id="{132838E4-C07D-F17E-FFCD-355EE012777C}"/>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24" name="Slide Number Placeholder 23">
            <a:extLst>
              <a:ext uri="{FF2B5EF4-FFF2-40B4-BE49-F238E27FC236}">
                <a16:creationId xmlns:a16="http://schemas.microsoft.com/office/drawing/2014/main" id="{A4377010-A344-63CF-3E74-DE79FF00C8AD}"/>
              </a:ext>
            </a:extLst>
          </p:cNvPr>
          <p:cNvSpPr>
            <a:spLocks noGrp="1"/>
          </p:cNvSpPr>
          <p:nvPr>
            <p:ph type="sldNum" sz="quarter" idx="12"/>
          </p:nvPr>
        </p:nvSpPr>
        <p:spPr/>
        <p:txBody>
          <a:bodyPr/>
          <a:lstStyle/>
          <a:p>
            <a:fld id="{85DF71E5-05EE-B545-A912-245774DC4A47}" type="slidenum">
              <a:rPr lang="en-US" smtClean="0"/>
              <a:t>13</a:t>
            </a:fld>
            <a:endParaRPr lang="en-US"/>
          </a:p>
        </p:txBody>
      </p:sp>
      <p:pic>
        <p:nvPicPr>
          <p:cNvPr id="25" name="Picture 24">
            <a:extLst>
              <a:ext uri="{FF2B5EF4-FFF2-40B4-BE49-F238E27FC236}">
                <a16:creationId xmlns:a16="http://schemas.microsoft.com/office/drawing/2014/main" id="{B5E80F0A-772E-2AA5-7D65-CF0EF18AF3E9}"/>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353945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75E-6 3.7037E-7 L -0.09609 3.7037E-7 " pathEditMode="relative" rAng="0" ptsTypes="AA">
                                      <p:cBhvr>
                                        <p:cTn id="6" dur="2000" fill="hold"/>
                                        <p:tgtEl>
                                          <p:spTgt spid="13"/>
                                        </p:tgtEl>
                                        <p:attrNameLst>
                                          <p:attrName>ppt_x</p:attrName>
                                          <p:attrName>ppt_y</p:attrName>
                                        </p:attrNameLst>
                                      </p:cBhvr>
                                      <p:rCtr x="-4805" y="0"/>
                                    </p:animMotion>
                                  </p:childTnLst>
                                </p:cTn>
                              </p:par>
                              <p:par>
                                <p:cTn id="7" presetID="42" presetClass="path" presetSubtype="0" accel="50000" decel="50000" fill="hold" grpId="0" nodeType="withEffect">
                                  <p:stCondLst>
                                    <p:cond delay="0"/>
                                  </p:stCondLst>
                                  <p:childTnLst>
                                    <p:animMotion origin="layout" path="M 2.08333E-7 3.7037E-7 L 0.08203 3.7037E-7 " pathEditMode="relative" rAng="0" ptsTypes="AA">
                                      <p:cBhvr>
                                        <p:cTn id="8" dur="2000" fill="hold"/>
                                        <p:tgtEl>
                                          <p:spTgt spid="12"/>
                                        </p:tgtEl>
                                        <p:attrNameLst>
                                          <p:attrName>ppt_x</p:attrName>
                                          <p:attrName>ppt_y</p:attrName>
                                        </p:attrNameLst>
                                      </p:cBhvr>
                                      <p:rCtr x="4102" y="0"/>
                                    </p:animMotion>
                                  </p:childTnLst>
                                </p:cTn>
                              </p:par>
                              <p:par>
                                <p:cTn id="9" presetID="10"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B08856-56C2-F67E-E95C-944F172070CB}"/>
              </a:ext>
            </a:extLst>
          </p:cNvPr>
          <p:cNvSpPr txBox="1"/>
          <p:nvPr/>
        </p:nvSpPr>
        <p:spPr>
          <a:xfrm>
            <a:off x="836662" y="477310"/>
            <a:ext cx="6231193"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A Practical Example</a:t>
            </a:r>
          </a:p>
        </p:txBody>
      </p:sp>
      <p:sp>
        <p:nvSpPr>
          <p:cNvPr id="3" name="Rectangle 2">
            <a:extLst>
              <a:ext uri="{FF2B5EF4-FFF2-40B4-BE49-F238E27FC236}">
                <a16:creationId xmlns:a16="http://schemas.microsoft.com/office/drawing/2014/main" id="{65BEE0C6-EF88-29B8-C6BD-2CE6A94700FF}"/>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cxnSp>
        <p:nvCxnSpPr>
          <p:cNvPr id="5" name="Straight Connector 4">
            <a:extLst>
              <a:ext uri="{FF2B5EF4-FFF2-40B4-BE49-F238E27FC236}">
                <a16:creationId xmlns:a16="http://schemas.microsoft.com/office/drawing/2014/main" id="{48290112-D114-3F4C-FCED-D4AF45849ED2}"/>
              </a:ext>
            </a:extLst>
          </p:cNvPr>
          <p:cNvCxnSpPr/>
          <p:nvPr/>
        </p:nvCxnSpPr>
        <p:spPr>
          <a:xfrm>
            <a:off x="836662" y="3646842"/>
            <a:ext cx="10394322" cy="0"/>
          </a:xfrm>
          <a:prstGeom prst="line">
            <a:avLst/>
          </a:prstGeom>
          <a:ln w="50800" cap="rnd">
            <a:solidFill>
              <a:srgbClr val="1C274C"/>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1A70230-0394-6F7D-B1FE-8BDC29695EB8}"/>
              </a:ext>
            </a:extLst>
          </p:cNvPr>
          <p:cNvCxnSpPr>
            <a:cxnSpLocks/>
          </p:cNvCxnSpPr>
          <p:nvPr/>
        </p:nvCxnSpPr>
        <p:spPr>
          <a:xfrm flipV="1">
            <a:off x="6096000" y="3539831"/>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45E913B-B0C2-DA1B-2897-8C799A6C1255}"/>
              </a:ext>
            </a:extLst>
          </p:cNvPr>
          <p:cNvSpPr txBox="1"/>
          <p:nvPr/>
        </p:nvSpPr>
        <p:spPr>
          <a:xfrm>
            <a:off x="5855343" y="3864557"/>
            <a:ext cx="481314"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0.0</a:t>
            </a:r>
          </a:p>
        </p:txBody>
      </p:sp>
      <p:sp>
        <p:nvSpPr>
          <p:cNvPr id="12" name="TextBox 11">
            <a:extLst>
              <a:ext uri="{FF2B5EF4-FFF2-40B4-BE49-F238E27FC236}">
                <a16:creationId xmlns:a16="http://schemas.microsoft.com/office/drawing/2014/main" id="{E831EFE0-1197-55B7-E3F6-AD7A90CD9A4C}"/>
              </a:ext>
            </a:extLst>
          </p:cNvPr>
          <p:cNvSpPr txBox="1"/>
          <p:nvPr/>
        </p:nvSpPr>
        <p:spPr>
          <a:xfrm>
            <a:off x="1511069"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sp>
        <p:nvSpPr>
          <p:cNvPr id="13" name="TextBox 12">
            <a:extLst>
              <a:ext uri="{FF2B5EF4-FFF2-40B4-BE49-F238E27FC236}">
                <a16:creationId xmlns:a16="http://schemas.microsoft.com/office/drawing/2014/main" id="{AAC7743B-3E3F-9DB8-26E9-29E099F95A15}"/>
              </a:ext>
            </a:extLst>
          </p:cNvPr>
          <p:cNvSpPr txBox="1"/>
          <p:nvPr/>
        </p:nvSpPr>
        <p:spPr>
          <a:xfrm>
            <a:off x="9768023"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cxnSp>
        <p:nvCxnSpPr>
          <p:cNvPr id="15" name="Elbow Connector 14">
            <a:extLst>
              <a:ext uri="{FF2B5EF4-FFF2-40B4-BE49-F238E27FC236}">
                <a16:creationId xmlns:a16="http://schemas.microsoft.com/office/drawing/2014/main" id="{F4876961-04C1-DDAB-7F4E-C333E7CF09B6}"/>
              </a:ext>
            </a:extLst>
          </p:cNvPr>
          <p:cNvCxnSpPr>
            <a:cxnSpLocks/>
            <a:stCxn id="4" idx="2"/>
            <a:endCxn id="6" idx="2"/>
          </p:cNvCxnSpPr>
          <p:nvPr/>
        </p:nvCxnSpPr>
        <p:spPr>
          <a:xfrm rot="5400000" flipH="1" flipV="1">
            <a:off x="6029295" y="-1020300"/>
            <a:ext cx="9056" cy="10394322"/>
          </a:xfrm>
          <a:prstGeom prst="bentConnector3">
            <a:avLst>
              <a:gd name="adj1" fmla="val -8663615"/>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08BA37B-1817-FBFF-0B8D-4499CDCDEE7F}"/>
              </a:ext>
            </a:extLst>
          </p:cNvPr>
          <p:cNvSpPr txBox="1"/>
          <p:nvPr/>
        </p:nvSpPr>
        <p:spPr>
          <a:xfrm>
            <a:off x="533827" y="3873612"/>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6" name="TextBox 5">
            <a:extLst>
              <a:ext uri="{FF2B5EF4-FFF2-40B4-BE49-F238E27FC236}">
                <a16:creationId xmlns:a16="http://schemas.microsoft.com/office/drawing/2014/main" id="{C6762151-E6EC-4615-52B7-E72C33151C2A}"/>
              </a:ext>
            </a:extLst>
          </p:cNvPr>
          <p:cNvSpPr txBox="1"/>
          <p:nvPr/>
        </p:nvSpPr>
        <p:spPr>
          <a:xfrm>
            <a:off x="10928149" y="3864556"/>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7" name="TextBox 6">
            <a:extLst>
              <a:ext uri="{FF2B5EF4-FFF2-40B4-BE49-F238E27FC236}">
                <a16:creationId xmlns:a16="http://schemas.microsoft.com/office/drawing/2014/main" id="{D4B72961-4E88-F7B3-F650-6B570B09D9C3}"/>
              </a:ext>
            </a:extLst>
          </p:cNvPr>
          <p:cNvSpPr txBox="1"/>
          <p:nvPr/>
        </p:nvSpPr>
        <p:spPr>
          <a:xfrm>
            <a:off x="4867988" y="5069229"/>
            <a:ext cx="2456024" cy="307777"/>
          </a:xfrm>
          <a:prstGeom prst="rect">
            <a:avLst/>
          </a:prstGeom>
          <a:noFill/>
        </p:spPr>
        <p:txBody>
          <a:bodyPr wrap="square">
            <a:spAutoFit/>
          </a:bodyPr>
          <a:lstStyle/>
          <a:p>
            <a:pPr algn="ctr"/>
            <a:r>
              <a:rPr lang="en-US" sz="1400" b="1">
                <a:latin typeface="Open Sans" pitchFamily="2" charset="0"/>
                <a:ea typeface="Open Sans" pitchFamily="2" charset="0"/>
                <a:cs typeface="Open Sans" pitchFamily="2" charset="0"/>
              </a:rPr>
              <a:t>Question Difficulty Range</a:t>
            </a:r>
          </a:p>
        </p:txBody>
      </p:sp>
      <p:cxnSp>
        <p:nvCxnSpPr>
          <p:cNvPr id="9" name="Straight Connector 8">
            <a:extLst>
              <a:ext uri="{FF2B5EF4-FFF2-40B4-BE49-F238E27FC236}">
                <a16:creationId xmlns:a16="http://schemas.microsoft.com/office/drawing/2014/main" id="{77001C37-2250-9481-A1B4-D8CE0412659C}"/>
              </a:ext>
            </a:extLst>
          </p:cNvPr>
          <p:cNvCxnSpPr>
            <a:cxnSpLocks/>
          </p:cNvCxnSpPr>
          <p:nvPr/>
        </p:nvCxnSpPr>
        <p:spPr>
          <a:xfrm flipV="1">
            <a:off x="1813904"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094969C-566C-5BA7-8F5D-E9011013540B}"/>
              </a:ext>
            </a:extLst>
          </p:cNvPr>
          <p:cNvCxnSpPr>
            <a:cxnSpLocks/>
          </p:cNvCxnSpPr>
          <p:nvPr/>
        </p:nvCxnSpPr>
        <p:spPr>
          <a:xfrm flipV="1">
            <a:off x="10070858" y="3538948"/>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12E5139-C03E-FBF2-0D10-E290E758B9F2}"/>
              </a:ext>
            </a:extLst>
          </p:cNvPr>
          <p:cNvSpPr/>
          <p:nvPr/>
        </p:nvSpPr>
        <p:spPr>
          <a:xfrm>
            <a:off x="4122468" y="3410882"/>
            <a:ext cx="3923036" cy="471914"/>
          </a:xfrm>
          <a:prstGeom prst="rect">
            <a:avLst/>
          </a:prstGeom>
          <a:solidFill>
            <a:srgbClr val="1C274C">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02C47B4-33A1-7B41-7BCF-A925D5D9280C}"/>
              </a:ext>
            </a:extLst>
          </p:cNvPr>
          <p:cNvCxnSpPr>
            <a:cxnSpLocks/>
          </p:cNvCxnSpPr>
          <p:nvPr/>
        </p:nvCxnSpPr>
        <p:spPr>
          <a:xfrm flipV="1">
            <a:off x="4116174" y="3537982"/>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7E81CA1-8234-D2D7-BEB0-9DBFB41B24A0}"/>
              </a:ext>
            </a:extLst>
          </p:cNvPr>
          <p:cNvCxnSpPr>
            <a:cxnSpLocks/>
          </p:cNvCxnSpPr>
          <p:nvPr/>
        </p:nvCxnSpPr>
        <p:spPr>
          <a:xfrm flipV="1">
            <a:off x="8031645"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EA80E82-1032-CA12-12D4-324E797E18C2}"/>
              </a:ext>
            </a:extLst>
          </p:cNvPr>
          <p:cNvSpPr txBox="1"/>
          <p:nvPr/>
        </p:nvSpPr>
        <p:spPr>
          <a:xfrm>
            <a:off x="3872160" y="3864555"/>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sp>
        <p:nvSpPr>
          <p:cNvPr id="27" name="TextBox 26">
            <a:extLst>
              <a:ext uri="{FF2B5EF4-FFF2-40B4-BE49-F238E27FC236}">
                <a16:creationId xmlns:a16="http://schemas.microsoft.com/office/drawing/2014/main" id="{E225F8D7-85EB-0E24-D256-7F342F4EF18E}"/>
              </a:ext>
            </a:extLst>
          </p:cNvPr>
          <p:cNvSpPr txBox="1"/>
          <p:nvPr/>
        </p:nvSpPr>
        <p:spPr>
          <a:xfrm>
            <a:off x="7784483" y="3862710"/>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cxnSp>
        <p:nvCxnSpPr>
          <p:cNvPr id="39" name="Elbow Connector 38">
            <a:extLst>
              <a:ext uri="{FF2B5EF4-FFF2-40B4-BE49-F238E27FC236}">
                <a16:creationId xmlns:a16="http://schemas.microsoft.com/office/drawing/2014/main" id="{C6F9A621-0208-687C-4104-83CE7315949F}"/>
              </a:ext>
            </a:extLst>
          </p:cNvPr>
          <p:cNvCxnSpPr>
            <a:cxnSpLocks/>
            <a:stCxn id="22" idx="1"/>
            <a:endCxn id="22" idx="3"/>
          </p:cNvCxnSpPr>
          <p:nvPr/>
        </p:nvCxnSpPr>
        <p:spPr>
          <a:xfrm rot="10800000" flipH="1">
            <a:off x="4122468" y="3646839"/>
            <a:ext cx="3923036" cy="12700"/>
          </a:xfrm>
          <a:prstGeom prst="bentConnector5">
            <a:avLst>
              <a:gd name="adj1" fmla="val -253"/>
              <a:gd name="adj2" fmla="val 6240543"/>
              <a:gd name="adj3" fmla="val 99493"/>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C7C4EA9C-BE71-C015-75F2-9F3C718D521D}"/>
              </a:ext>
            </a:extLst>
          </p:cNvPr>
          <p:cNvSpPr txBox="1"/>
          <p:nvPr/>
        </p:nvSpPr>
        <p:spPr>
          <a:xfrm>
            <a:off x="4445065" y="2451222"/>
            <a:ext cx="3177516" cy="307777"/>
          </a:xfrm>
          <a:prstGeom prst="rect">
            <a:avLst/>
          </a:prstGeom>
          <a:noFill/>
        </p:spPr>
        <p:txBody>
          <a:bodyPr wrap="square">
            <a:spAutoFit/>
          </a:bodyPr>
          <a:lstStyle/>
          <a:p>
            <a:pPr algn="ctr"/>
            <a:r>
              <a:rPr lang="en-CA" sz="1400" b="1">
                <a:effectLst/>
                <a:latin typeface="Open Sans" pitchFamily="2" charset="0"/>
                <a:ea typeface="Open Sans" pitchFamily="2" charset="0"/>
                <a:cs typeface="Open Sans" pitchFamily="2" charset="0"/>
              </a:rPr>
              <a:t>Mastery + Difficulty Offset Range</a:t>
            </a:r>
            <a:endParaRPr lang="en-US" sz="1400" b="1">
              <a:latin typeface="Open Sans" pitchFamily="2" charset="0"/>
              <a:ea typeface="Open Sans" pitchFamily="2" charset="0"/>
              <a:cs typeface="Open Sans" pitchFamily="2" charset="0"/>
            </a:endParaRPr>
          </a:p>
        </p:txBody>
      </p:sp>
      <p:pic>
        <p:nvPicPr>
          <p:cNvPr id="20" name="Picture 19">
            <a:extLst>
              <a:ext uri="{FF2B5EF4-FFF2-40B4-BE49-F238E27FC236}">
                <a16:creationId xmlns:a16="http://schemas.microsoft.com/office/drawing/2014/main" id="{03FDF97A-187A-AF82-EE99-6A088240D6C7}"/>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21" name="Picture 20">
            <a:extLst>
              <a:ext uri="{FF2B5EF4-FFF2-40B4-BE49-F238E27FC236}">
                <a16:creationId xmlns:a16="http://schemas.microsoft.com/office/drawing/2014/main" id="{83F11442-40D0-B64C-C544-F0E26BF3B7E3}"/>
              </a:ext>
            </a:extLst>
          </p:cNvPr>
          <p:cNvPicPr>
            <a:picLocks noChangeAspect="1"/>
          </p:cNvPicPr>
          <p:nvPr/>
        </p:nvPicPr>
        <p:blipFill>
          <a:blip r:embed="rId2"/>
          <a:stretch>
            <a:fillRect/>
          </a:stretch>
        </p:blipFill>
        <p:spPr>
          <a:xfrm>
            <a:off x="0" y="6208326"/>
            <a:ext cx="649674" cy="649674"/>
          </a:xfrm>
          <a:prstGeom prst="rect">
            <a:avLst/>
          </a:prstGeom>
        </p:spPr>
      </p:pic>
      <p:sp>
        <p:nvSpPr>
          <p:cNvPr id="25" name="TextBox 24">
            <a:extLst>
              <a:ext uri="{FF2B5EF4-FFF2-40B4-BE49-F238E27FC236}">
                <a16:creationId xmlns:a16="http://schemas.microsoft.com/office/drawing/2014/main" id="{2AB48988-C0B9-B773-3900-DB623E45A599}"/>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28" name="TextBox 27">
            <a:extLst>
              <a:ext uri="{FF2B5EF4-FFF2-40B4-BE49-F238E27FC236}">
                <a16:creationId xmlns:a16="http://schemas.microsoft.com/office/drawing/2014/main" id="{2EE012C9-6285-EDB4-1B37-E099452DFAE6}"/>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29" name="Slide Number Placeholder 28">
            <a:extLst>
              <a:ext uri="{FF2B5EF4-FFF2-40B4-BE49-F238E27FC236}">
                <a16:creationId xmlns:a16="http://schemas.microsoft.com/office/drawing/2014/main" id="{FEC1A522-3562-3F06-1811-AB7BA77770D9}"/>
              </a:ext>
            </a:extLst>
          </p:cNvPr>
          <p:cNvSpPr>
            <a:spLocks noGrp="1"/>
          </p:cNvSpPr>
          <p:nvPr>
            <p:ph type="sldNum" sz="quarter" idx="12"/>
          </p:nvPr>
        </p:nvSpPr>
        <p:spPr/>
        <p:txBody>
          <a:bodyPr/>
          <a:lstStyle/>
          <a:p>
            <a:fld id="{85DF71E5-05EE-B545-A912-245774DC4A47}" type="slidenum">
              <a:rPr lang="en-US" smtClean="0"/>
              <a:t>14</a:t>
            </a:fld>
            <a:endParaRPr lang="en-US"/>
          </a:p>
        </p:txBody>
      </p:sp>
      <p:pic>
        <p:nvPicPr>
          <p:cNvPr id="30" name="Picture 29">
            <a:extLst>
              <a:ext uri="{FF2B5EF4-FFF2-40B4-BE49-F238E27FC236}">
                <a16:creationId xmlns:a16="http://schemas.microsoft.com/office/drawing/2014/main" id="{E05BA358-19F3-1FF4-0B73-972B3E1FE6EA}"/>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73027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5B751D-0944-6F75-840C-67F75A71F74C}"/>
              </a:ext>
            </a:extLst>
          </p:cNvPr>
          <p:cNvSpPr txBox="1"/>
          <p:nvPr/>
        </p:nvSpPr>
        <p:spPr>
          <a:xfrm>
            <a:off x="836662" y="477310"/>
            <a:ext cx="6231193"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A Practical Example</a:t>
            </a:r>
          </a:p>
        </p:txBody>
      </p:sp>
      <p:sp>
        <p:nvSpPr>
          <p:cNvPr id="3" name="Rectangle 2">
            <a:extLst>
              <a:ext uri="{FF2B5EF4-FFF2-40B4-BE49-F238E27FC236}">
                <a16:creationId xmlns:a16="http://schemas.microsoft.com/office/drawing/2014/main" id="{967C3B10-102B-1CAC-9DC4-2C3D1A3523CB}"/>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cxnSp>
        <p:nvCxnSpPr>
          <p:cNvPr id="4" name="Straight Connector 3">
            <a:extLst>
              <a:ext uri="{FF2B5EF4-FFF2-40B4-BE49-F238E27FC236}">
                <a16:creationId xmlns:a16="http://schemas.microsoft.com/office/drawing/2014/main" id="{119EBD62-B57F-331F-2182-BAC8CB8BE61F}"/>
              </a:ext>
            </a:extLst>
          </p:cNvPr>
          <p:cNvCxnSpPr/>
          <p:nvPr/>
        </p:nvCxnSpPr>
        <p:spPr>
          <a:xfrm>
            <a:off x="836662" y="3646842"/>
            <a:ext cx="10394322" cy="0"/>
          </a:xfrm>
          <a:prstGeom prst="line">
            <a:avLst/>
          </a:prstGeom>
          <a:ln w="50800" cap="rnd">
            <a:solidFill>
              <a:srgbClr val="1C274C"/>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800CAAC-A9B0-BE4E-819E-7ACDBBEF0C43}"/>
              </a:ext>
            </a:extLst>
          </p:cNvPr>
          <p:cNvCxnSpPr>
            <a:cxnSpLocks/>
          </p:cNvCxnSpPr>
          <p:nvPr/>
        </p:nvCxnSpPr>
        <p:spPr>
          <a:xfrm flipV="1">
            <a:off x="6096000" y="3539831"/>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9DF2725-AEBA-DF58-5A36-6C0BDD7B6F5E}"/>
              </a:ext>
            </a:extLst>
          </p:cNvPr>
          <p:cNvSpPr txBox="1"/>
          <p:nvPr/>
        </p:nvSpPr>
        <p:spPr>
          <a:xfrm>
            <a:off x="5855343" y="3864557"/>
            <a:ext cx="481314"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0.0</a:t>
            </a:r>
          </a:p>
        </p:txBody>
      </p:sp>
      <p:sp>
        <p:nvSpPr>
          <p:cNvPr id="7" name="TextBox 6">
            <a:extLst>
              <a:ext uri="{FF2B5EF4-FFF2-40B4-BE49-F238E27FC236}">
                <a16:creationId xmlns:a16="http://schemas.microsoft.com/office/drawing/2014/main" id="{8CFBA8D8-5BE5-033E-91F8-96FE43A2E637}"/>
              </a:ext>
            </a:extLst>
          </p:cNvPr>
          <p:cNvSpPr txBox="1"/>
          <p:nvPr/>
        </p:nvSpPr>
        <p:spPr>
          <a:xfrm>
            <a:off x="1511069"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sp>
        <p:nvSpPr>
          <p:cNvPr id="8" name="TextBox 7">
            <a:extLst>
              <a:ext uri="{FF2B5EF4-FFF2-40B4-BE49-F238E27FC236}">
                <a16:creationId xmlns:a16="http://schemas.microsoft.com/office/drawing/2014/main" id="{A025DA47-7304-9DB0-823A-8554C86ECD4D}"/>
              </a:ext>
            </a:extLst>
          </p:cNvPr>
          <p:cNvSpPr txBox="1"/>
          <p:nvPr/>
        </p:nvSpPr>
        <p:spPr>
          <a:xfrm>
            <a:off x="9768023"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cxnSp>
        <p:nvCxnSpPr>
          <p:cNvPr id="9" name="Elbow Connector 8">
            <a:extLst>
              <a:ext uri="{FF2B5EF4-FFF2-40B4-BE49-F238E27FC236}">
                <a16:creationId xmlns:a16="http://schemas.microsoft.com/office/drawing/2014/main" id="{DAD8F313-6D2A-716A-95B4-CE48995151FF}"/>
              </a:ext>
            </a:extLst>
          </p:cNvPr>
          <p:cNvCxnSpPr>
            <a:cxnSpLocks/>
            <a:stCxn id="10" idx="2"/>
            <a:endCxn id="11" idx="2"/>
          </p:cNvCxnSpPr>
          <p:nvPr/>
        </p:nvCxnSpPr>
        <p:spPr>
          <a:xfrm rot="5400000" flipH="1" flipV="1">
            <a:off x="6029295" y="-1020300"/>
            <a:ext cx="9056" cy="10394322"/>
          </a:xfrm>
          <a:prstGeom prst="bentConnector3">
            <a:avLst>
              <a:gd name="adj1" fmla="val -8663615"/>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B8CEC7C-1E87-540D-23CD-3934A6303732}"/>
              </a:ext>
            </a:extLst>
          </p:cNvPr>
          <p:cNvSpPr txBox="1"/>
          <p:nvPr/>
        </p:nvSpPr>
        <p:spPr>
          <a:xfrm>
            <a:off x="533827" y="3873612"/>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11" name="TextBox 10">
            <a:extLst>
              <a:ext uri="{FF2B5EF4-FFF2-40B4-BE49-F238E27FC236}">
                <a16:creationId xmlns:a16="http://schemas.microsoft.com/office/drawing/2014/main" id="{864E8BC8-AC34-CBC4-5C08-01482FD5F793}"/>
              </a:ext>
            </a:extLst>
          </p:cNvPr>
          <p:cNvSpPr txBox="1"/>
          <p:nvPr/>
        </p:nvSpPr>
        <p:spPr>
          <a:xfrm>
            <a:off x="10928149" y="3864556"/>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12" name="TextBox 11">
            <a:extLst>
              <a:ext uri="{FF2B5EF4-FFF2-40B4-BE49-F238E27FC236}">
                <a16:creationId xmlns:a16="http://schemas.microsoft.com/office/drawing/2014/main" id="{E71FD925-003A-72DD-49DB-48BF35F7CFD3}"/>
              </a:ext>
            </a:extLst>
          </p:cNvPr>
          <p:cNvSpPr txBox="1"/>
          <p:nvPr/>
        </p:nvSpPr>
        <p:spPr>
          <a:xfrm>
            <a:off x="4867988" y="5069229"/>
            <a:ext cx="2456024" cy="307777"/>
          </a:xfrm>
          <a:prstGeom prst="rect">
            <a:avLst/>
          </a:prstGeom>
          <a:noFill/>
        </p:spPr>
        <p:txBody>
          <a:bodyPr wrap="square">
            <a:spAutoFit/>
          </a:bodyPr>
          <a:lstStyle/>
          <a:p>
            <a:pPr algn="ctr"/>
            <a:r>
              <a:rPr lang="en-US" sz="1400" b="1">
                <a:latin typeface="Open Sans" pitchFamily="2" charset="0"/>
                <a:ea typeface="Open Sans" pitchFamily="2" charset="0"/>
                <a:cs typeface="Open Sans" pitchFamily="2" charset="0"/>
              </a:rPr>
              <a:t>Question Difficulty Range</a:t>
            </a:r>
          </a:p>
        </p:txBody>
      </p:sp>
      <p:cxnSp>
        <p:nvCxnSpPr>
          <p:cNvPr id="13" name="Straight Connector 12">
            <a:extLst>
              <a:ext uri="{FF2B5EF4-FFF2-40B4-BE49-F238E27FC236}">
                <a16:creationId xmlns:a16="http://schemas.microsoft.com/office/drawing/2014/main" id="{330248EC-1502-8D14-EE59-FE325AC8A112}"/>
              </a:ext>
            </a:extLst>
          </p:cNvPr>
          <p:cNvCxnSpPr>
            <a:cxnSpLocks/>
          </p:cNvCxnSpPr>
          <p:nvPr/>
        </p:nvCxnSpPr>
        <p:spPr>
          <a:xfrm flipV="1">
            <a:off x="1813904"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6C5C0C5-6F20-4F20-8C27-8B9A88ACE90D}"/>
              </a:ext>
            </a:extLst>
          </p:cNvPr>
          <p:cNvCxnSpPr>
            <a:cxnSpLocks/>
          </p:cNvCxnSpPr>
          <p:nvPr/>
        </p:nvCxnSpPr>
        <p:spPr>
          <a:xfrm flipV="1">
            <a:off x="10070858" y="3538948"/>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2C0389D-9748-B5A6-DAA3-82F5CC74FFFD}"/>
              </a:ext>
            </a:extLst>
          </p:cNvPr>
          <p:cNvSpPr/>
          <p:nvPr/>
        </p:nvSpPr>
        <p:spPr>
          <a:xfrm>
            <a:off x="4122468" y="3410882"/>
            <a:ext cx="3923036" cy="471914"/>
          </a:xfrm>
          <a:prstGeom prst="rect">
            <a:avLst/>
          </a:prstGeom>
          <a:solidFill>
            <a:srgbClr val="1C274C">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0D06F5C-F45F-6D8B-C6AB-F3F6918DB1CB}"/>
              </a:ext>
            </a:extLst>
          </p:cNvPr>
          <p:cNvCxnSpPr>
            <a:cxnSpLocks/>
          </p:cNvCxnSpPr>
          <p:nvPr/>
        </p:nvCxnSpPr>
        <p:spPr>
          <a:xfrm flipV="1">
            <a:off x="4116174" y="3537982"/>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9DCE0C9-FFD1-30A1-10E5-F13BB198E52C}"/>
              </a:ext>
            </a:extLst>
          </p:cNvPr>
          <p:cNvCxnSpPr>
            <a:cxnSpLocks/>
          </p:cNvCxnSpPr>
          <p:nvPr/>
        </p:nvCxnSpPr>
        <p:spPr>
          <a:xfrm flipV="1">
            <a:off x="8031645"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B6442A6-CCA8-8D48-4AAB-E7C343AA2146}"/>
              </a:ext>
            </a:extLst>
          </p:cNvPr>
          <p:cNvSpPr txBox="1"/>
          <p:nvPr/>
        </p:nvSpPr>
        <p:spPr>
          <a:xfrm>
            <a:off x="3872160" y="3864555"/>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sp>
        <p:nvSpPr>
          <p:cNvPr id="19" name="TextBox 18">
            <a:extLst>
              <a:ext uri="{FF2B5EF4-FFF2-40B4-BE49-F238E27FC236}">
                <a16:creationId xmlns:a16="http://schemas.microsoft.com/office/drawing/2014/main" id="{880706ED-F110-6C73-DFEA-176FCBF807A2}"/>
              </a:ext>
            </a:extLst>
          </p:cNvPr>
          <p:cNvSpPr txBox="1"/>
          <p:nvPr/>
        </p:nvSpPr>
        <p:spPr>
          <a:xfrm>
            <a:off x="7784483" y="3862710"/>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cxnSp>
        <p:nvCxnSpPr>
          <p:cNvPr id="21" name="Straight Connector 20">
            <a:extLst>
              <a:ext uri="{FF2B5EF4-FFF2-40B4-BE49-F238E27FC236}">
                <a16:creationId xmlns:a16="http://schemas.microsoft.com/office/drawing/2014/main" id="{C7C86949-0F11-4981-1AF8-E609F4CDB582}"/>
              </a:ext>
            </a:extLst>
          </p:cNvPr>
          <p:cNvCxnSpPr>
            <a:cxnSpLocks/>
          </p:cNvCxnSpPr>
          <p:nvPr/>
        </p:nvCxnSpPr>
        <p:spPr>
          <a:xfrm flipV="1">
            <a:off x="3164850" y="3546762"/>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9D02F8B-6FF7-0DCF-F140-577348DDB3C4}"/>
              </a:ext>
            </a:extLst>
          </p:cNvPr>
          <p:cNvCxnSpPr>
            <a:cxnSpLocks/>
          </p:cNvCxnSpPr>
          <p:nvPr/>
        </p:nvCxnSpPr>
        <p:spPr>
          <a:xfrm flipV="1">
            <a:off x="5065166" y="3537982"/>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76BD169-6C0D-BD2E-FF68-AE23B829CDC7}"/>
              </a:ext>
            </a:extLst>
          </p:cNvPr>
          <p:cNvSpPr txBox="1"/>
          <p:nvPr/>
        </p:nvSpPr>
        <p:spPr>
          <a:xfrm>
            <a:off x="2917687" y="3873611"/>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-6.2</a:t>
            </a:r>
          </a:p>
        </p:txBody>
      </p:sp>
      <p:sp>
        <p:nvSpPr>
          <p:cNvPr id="25" name="TextBox 24">
            <a:extLst>
              <a:ext uri="{FF2B5EF4-FFF2-40B4-BE49-F238E27FC236}">
                <a16:creationId xmlns:a16="http://schemas.microsoft.com/office/drawing/2014/main" id="{B772174E-61FE-2151-A324-AE4903458940}"/>
              </a:ext>
            </a:extLst>
          </p:cNvPr>
          <p:cNvSpPr txBox="1"/>
          <p:nvPr/>
        </p:nvSpPr>
        <p:spPr>
          <a:xfrm>
            <a:off x="4816377" y="3869084"/>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-2.2</a:t>
            </a:r>
          </a:p>
        </p:txBody>
      </p:sp>
      <p:cxnSp>
        <p:nvCxnSpPr>
          <p:cNvPr id="26" name="Straight Connector 25">
            <a:extLst>
              <a:ext uri="{FF2B5EF4-FFF2-40B4-BE49-F238E27FC236}">
                <a16:creationId xmlns:a16="http://schemas.microsoft.com/office/drawing/2014/main" id="{C2DD33AE-B8DC-C539-F38C-813A4CC5B185}"/>
              </a:ext>
            </a:extLst>
          </p:cNvPr>
          <p:cNvCxnSpPr>
            <a:cxnSpLocks/>
          </p:cNvCxnSpPr>
          <p:nvPr/>
        </p:nvCxnSpPr>
        <p:spPr>
          <a:xfrm flipV="1">
            <a:off x="7083113" y="353770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F488265-49E4-7B4D-9D3E-6E501631AB7A}"/>
              </a:ext>
            </a:extLst>
          </p:cNvPr>
          <p:cNvCxnSpPr>
            <a:cxnSpLocks/>
          </p:cNvCxnSpPr>
          <p:nvPr/>
        </p:nvCxnSpPr>
        <p:spPr>
          <a:xfrm flipV="1">
            <a:off x="8983429" y="352892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643CDFF7-4CF1-1468-7D71-D7ECD56BB13C}"/>
              </a:ext>
            </a:extLst>
          </p:cNvPr>
          <p:cNvSpPr txBox="1"/>
          <p:nvPr/>
        </p:nvSpPr>
        <p:spPr>
          <a:xfrm>
            <a:off x="8734640" y="3869084"/>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6.2</a:t>
            </a:r>
          </a:p>
        </p:txBody>
      </p:sp>
      <p:sp>
        <p:nvSpPr>
          <p:cNvPr id="29" name="TextBox 28">
            <a:extLst>
              <a:ext uri="{FF2B5EF4-FFF2-40B4-BE49-F238E27FC236}">
                <a16:creationId xmlns:a16="http://schemas.microsoft.com/office/drawing/2014/main" id="{DE143D7A-D2D6-A86E-0C70-77F720E2BBBE}"/>
              </a:ext>
            </a:extLst>
          </p:cNvPr>
          <p:cNvSpPr txBox="1"/>
          <p:nvPr/>
        </p:nvSpPr>
        <p:spPr>
          <a:xfrm>
            <a:off x="6840266" y="3873280"/>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2.2</a:t>
            </a:r>
          </a:p>
        </p:txBody>
      </p:sp>
      <p:cxnSp>
        <p:nvCxnSpPr>
          <p:cNvPr id="30" name="Elbow Connector 29">
            <a:extLst>
              <a:ext uri="{FF2B5EF4-FFF2-40B4-BE49-F238E27FC236}">
                <a16:creationId xmlns:a16="http://schemas.microsoft.com/office/drawing/2014/main" id="{173CF5CE-8C0D-67AC-0651-71057EE0E12C}"/>
              </a:ext>
            </a:extLst>
          </p:cNvPr>
          <p:cNvCxnSpPr>
            <a:cxnSpLocks/>
          </p:cNvCxnSpPr>
          <p:nvPr/>
        </p:nvCxnSpPr>
        <p:spPr>
          <a:xfrm rot="10800000" flipH="1">
            <a:off x="4122468" y="3646839"/>
            <a:ext cx="3923036" cy="12700"/>
          </a:xfrm>
          <a:prstGeom prst="bentConnector5">
            <a:avLst>
              <a:gd name="adj1" fmla="val -253"/>
              <a:gd name="adj2" fmla="val 6240543"/>
              <a:gd name="adj3" fmla="val 99493"/>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36112DB2-91D3-4B21-FFEC-390546B1F71E}"/>
              </a:ext>
            </a:extLst>
          </p:cNvPr>
          <p:cNvSpPr txBox="1"/>
          <p:nvPr/>
        </p:nvSpPr>
        <p:spPr>
          <a:xfrm>
            <a:off x="4445065" y="2451222"/>
            <a:ext cx="3177516" cy="307777"/>
          </a:xfrm>
          <a:prstGeom prst="rect">
            <a:avLst/>
          </a:prstGeom>
          <a:noFill/>
        </p:spPr>
        <p:txBody>
          <a:bodyPr wrap="square">
            <a:spAutoFit/>
          </a:bodyPr>
          <a:lstStyle/>
          <a:p>
            <a:pPr algn="ctr"/>
            <a:r>
              <a:rPr lang="en-CA" sz="1400" b="1">
                <a:effectLst/>
                <a:latin typeface="Open Sans" pitchFamily="2" charset="0"/>
                <a:ea typeface="Open Sans" pitchFamily="2" charset="0"/>
                <a:cs typeface="Open Sans" pitchFamily="2" charset="0"/>
              </a:rPr>
              <a:t>Mastery + Difficulty Offset Range</a:t>
            </a:r>
            <a:endParaRPr lang="en-US" sz="1400" b="1">
              <a:latin typeface="Open Sans" pitchFamily="2" charset="0"/>
              <a:ea typeface="Open Sans" pitchFamily="2" charset="0"/>
              <a:cs typeface="Open Sans" pitchFamily="2" charset="0"/>
            </a:endParaRPr>
          </a:p>
        </p:txBody>
      </p:sp>
      <p:sp>
        <p:nvSpPr>
          <p:cNvPr id="20" name="Rectangle 19">
            <a:extLst>
              <a:ext uri="{FF2B5EF4-FFF2-40B4-BE49-F238E27FC236}">
                <a16:creationId xmlns:a16="http://schemas.microsoft.com/office/drawing/2014/main" id="{06621C8B-DCF4-B01E-9B39-982B4EA7E5E8}"/>
              </a:ext>
            </a:extLst>
          </p:cNvPr>
          <p:cNvSpPr/>
          <p:nvPr/>
        </p:nvSpPr>
        <p:spPr>
          <a:xfrm>
            <a:off x="3177067" y="3433652"/>
            <a:ext cx="1900316" cy="426374"/>
          </a:xfrm>
          <a:prstGeom prst="rect">
            <a:avLst/>
          </a:prstGeom>
          <a:noFill/>
          <a:ln w="50800">
            <a:solidFill>
              <a:schemeClr val="accent5"/>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6ED0F4D-5772-F93F-2E96-514D28AED8D2}"/>
              </a:ext>
            </a:extLst>
          </p:cNvPr>
          <p:cNvSpPr/>
          <p:nvPr/>
        </p:nvSpPr>
        <p:spPr>
          <a:xfrm>
            <a:off x="7081485" y="3429000"/>
            <a:ext cx="1900316" cy="426374"/>
          </a:xfrm>
          <a:prstGeom prst="rect">
            <a:avLst/>
          </a:prstGeom>
          <a:noFill/>
          <a:ln w="50800">
            <a:solidFill>
              <a:schemeClr val="accent5"/>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0F3FAD62-B1DE-6FE3-F424-FD0070C2261F}"/>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38" name="Picture 37">
            <a:extLst>
              <a:ext uri="{FF2B5EF4-FFF2-40B4-BE49-F238E27FC236}">
                <a16:creationId xmlns:a16="http://schemas.microsoft.com/office/drawing/2014/main" id="{91775C9E-C5FA-B980-AA30-850395321A30}"/>
              </a:ext>
            </a:extLst>
          </p:cNvPr>
          <p:cNvPicPr>
            <a:picLocks noChangeAspect="1"/>
          </p:cNvPicPr>
          <p:nvPr/>
        </p:nvPicPr>
        <p:blipFill>
          <a:blip r:embed="rId2"/>
          <a:stretch>
            <a:fillRect/>
          </a:stretch>
        </p:blipFill>
        <p:spPr>
          <a:xfrm>
            <a:off x="0" y="6208326"/>
            <a:ext cx="649674" cy="649674"/>
          </a:xfrm>
          <a:prstGeom prst="rect">
            <a:avLst/>
          </a:prstGeom>
        </p:spPr>
      </p:pic>
      <p:sp>
        <p:nvSpPr>
          <p:cNvPr id="39" name="TextBox 38">
            <a:extLst>
              <a:ext uri="{FF2B5EF4-FFF2-40B4-BE49-F238E27FC236}">
                <a16:creationId xmlns:a16="http://schemas.microsoft.com/office/drawing/2014/main" id="{CF95AFBE-39D1-55E3-DD3D-D691839B3FB9}"/>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40" name="TextBox 39">
            <a:extLst>
              <a:ext uri="{FF2B5EF4-FFF2-40B4-BE49-F238E27FC236}">
                <a16:creationId xmlns:a16="http://schemas.microsoft.com/office/drawing/2014/main" id="{2A774239-605E-7DEA-CA87-1C2CE1FCA9BD}"/>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41" name="Slide Number Placeholder 40">
            <a:extLst>
              <a:ext uri="{FF2B5EF4-FFF2-40B4-BE49-F238E27FC236}">
                <a16:creationId xmlns:a16="http://schemas.microsoft.com/office/drawing/2014/main" id="{C1492C94-E246-1002-CC34-E5A89DEF89EE}"/>
              </a:ext>
            </a:extLst>
          </p:cNvPr>
          <p:cNvSpPr>
            <a:spLocks noGrp="1"/>
          </p:cNvSpPr>
          <p:nvPr>
            <p:ph type="sldNum" sz="quarter" idx="12"/>
          </p:nvPr>
        </p:nvSpPr>
        <p:spPr/>
        <p:txBody>
          <a:bodyPr/>
          <a:lstStyle/>
          <a:p>
            <a:fld id="{85DF71E5-05EE-B545-A912-245774DC4A47}" type="slidenum">
              <a:rPr lang="en-US" smtClean="0"/>
              <a:t>15</a:t>
            </a:fld>
            <a:endParaRPr lang="en-US"/>
          </a:p>
        </p:txBody>
      </p:sp>
      <p:pic>
        <p:nvPicPr>
          <p:cNvPr id="42" name="Picture 41">
            <a:extLst>
              <a:ext uri="{FF2B5EF4-FFF2-40B4-BE49-F238E27FC236}">
                <a16:creationId xmlns:a16="http://schemas.microsoft.com/office/drawing/2014/main" id="{16BA172A-9397-83FB-7DC2-6EE7E80760C9}"/>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44601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5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5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20"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5B751D-0944-6F75-840C-67F75A71F74C}"/>
              </a:ext>
            </a:extLst>
          </p:cNvPr>
          <p:cNvSpPr txBox="1"/>
          <p:nvPr/>
        </p:nvSpPr>
        <p:spPr>
          <a:xfrm>
            <a:off x="836662" y="477310"/>
            <a:ext cx="6231193"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A Practical Example</a:t>
            </a:r>
          </a:p>
        </p:txBody>
      </p:sp>
      <p:sp>
        <p:nvSpPr>
          <p:cNvPr id="3" name="Rectangle 2">
            <a:extLst>
              <a:ext uri="{FF2B5EF4-FFF2-40B4-BE49-F238E27FC236}">
                <a16:creationId xmlns:a16="http://schemas.microsoft.com/office/drawing/2014/main" id="{967C3B10-102B-1CAC-9DC4-2C3D1A3523CB}"/>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cxnSp>
        <p:nvCxnSpPr>
          <p:cNvPr id="4" name="Straight Connector 3">
            <a:extLst>
              <a:ext uri="{FF2B5EF4-FFF2-40B4-BE49-F238E27FC236}">
                <a16:creationId xmlns:a16="http://schemas.microsoft.com/office/drawing/2014/main" id="{119EBD62-B57F-331F-2182-BAC8CB8BE61F}"/>
              </a:ext>
            </a:extLst>
          </p:cNvPr>
          <p:cNvCxnSpPr/>
          <p:nvPr/>
        </p:nvCxnSpPr>
        <p:spPr>
          <a:xfrm>
            <a:off x="836662" y="3646842"/>
            <a:ext cx="10394322" cy="0"/>
          </a:xfrm>
          <a:prstGeom prst="line">
            <a:avLst/>
          </a:prstGeom>
          <a:ln w="50800" cap="rnd">
            <a:solidFill>
              <a:srgbClr val="1C274C"/>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800CAAC-A9B0-BE4E-819E-7ACDBBEF0C43}"/>
              </a:ext>
            </a:extLst>
          </p:cNvPr>
          <p:cNvCxnSpPr>
            <a:cxnSpLocks/>
          </p:cNvCxnSpPr>
          <p:nvPr/>
        </p:nvCxnSpPr>
        <p:spPr>
          <a:xfrm flipV="1">
            <a:off x="6096000" y="3539831"/>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9DF2725-AEBA-DF58-5A36-6C0BDD7B6F5E}"/>
              </a:ext>
            </a:extLst>
          </p:cNvPr>
          <p:cNvSpPr txBox="1"/>
          <p:nvPr/>
        </p:nvSpPr>
        <p:spPr>
          <a:xfrm>
            <a:off x="5855343" y="3864557"/>
            <a:ext cx="481314"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0.0</a:t>
            </a:r>
          </a:p>
        </p:txBody>
      </p:sp>
      <p:sp>
        <p:nvSpPr>
          <p:cNvPr id="7" name="TextBox 6">
            <a:extLst>
              <a:ext uri="{FF2B5EF4-FFF2-40B4-BE49-F238E27FC236}">
                <a16:creationId xmlns:a16="http://schemas.microsoft.com/office/drawing/2014/main" id="{8CFBA8D8-5BE5-033E-91F8-96FE43A2E637}"/>
              </a:ext>
            </a:extLst>
          </p:cNvPr>
          <p:cNvSpPr txBox="1"/>
          <p:nvPr/>
        </p:nvSpPr>
        <p:spPr>
          <a:xfrm>
            <a:off x="1511069"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sp>
        <p:nvSpPr>
          <p:cNvPr id="8" name="TextBox 7">
            <a:extLst>
              <a:ext uri="{FF2B5EF4-FFF2-40B4-BE49-F238E27FC236}">
                <a16:creationId xmlns:a16="http://schemas.microsoft.com/office/drawing/2014/main" id="{A025DA47-7304-9DB0-823A-8554C86ECD4D}"/>
              </a:ext>
            </a:extLst>
          </p:cNvPr>
          <p:cNvSpPr txBox="1"/>
          <p:nvPr/>
        </p:nvSpPr>
        <p:spPr>
          <a:xfrm>
            <a:off x="9768023"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cxnSp>
        <p:nvCxnSpPr>
          <p:cNvPr id="9" name="Elbow Connector 8">
            <a:extLst>
              <a:ext uri="{FF2B5EF4-FFF2-40B4-BE49-F238E27FC236}">
                <a16:creationId xmlns:a16="http://schemas.microsoft.com/office/drawing/2014/main" id="{DAD8F313-6D2A-716A-95B4-CE48995151FF}"/>
              </a:ext>
            </a:extLst>
          </p:cNvPr>
          <p:cNvCxnSpPr>
            <a:cxnSpLocks/>
            <a:stCxn id="10" idx="2"/>
            <a:endCxn id="11" idx="2"/>
          </p:cNvCxnSpPr>
          <p:nvPr/>
        </p:nvCxnSpPr>
        <p:spPr>
          <a:xfrm rot="5400000" flipH="1" flipV="1">
            <a:off x="6029295" y="-1020300"/>
            <a:ext cx="9056" cy="10394322"/>
          </a:xfrm>
          <a:prstGeom prst="bentConnector3">
            <a:avLst>
              <a:gd name="adj1" fmla="val -8663615"/>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B8CEC7C-1E87-540D-23CD-3934A6303732}"/>
              </a:ext>
            </a:extLst>
          </p:cNvPr>
          <p:cNvSpPr txBox="1"/>
          <p:nvPr/>
        </p:nvSpPr>
        <p:spPr>
          <a:xfrm>
            <a:off x="533827" y="3873612"/>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11" name="TextBox 10">
            <a:extLst>
              <a:ext uri="{FF2B5EF4-FFF2-40B4-BE49-F238E27FC236}">
                <a16:creationId xmlns:a16="http://schemas.microsoft.com/office/drawing/2014/main" id="{864E8BC8-AC34-CBC4-5C08-01482FD5F793}"/>
              </a:ext>
            </a:extLst>
          </p:cNvPr>
          <p:cNvSpPr txBox="1"/>
          <p:nvPr/>
        </p:nvSpPr>
        <p:spPr>
          <a:xfrm>
            <a:off x="10928149" y="3864556"/>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12" name="TextBox 11">
            <a:extLst>
              <a:ext uri="{FF2B5EF4-FFF2-40B4-BE49-F238E27FC236}">
                <a16:creationId xmlns:a16="http://schemas.microsoft.com/office/drawing/2014/main" id="{E71FD925-003A-72DD-49DB-48BF35F7CFD3}"/>
              </a:ext>
            </a:extLst>
          </p:cNvPr>
          <p:cNvSpPr txBox="1"/>
          <p:nvPr/>
        </p:nvSpPr>
        <p:spPr>
          <a:xfrm>
            <a:off x="4867988" y="5069229"/>
            <a:ext cx="2456024" cy="307777"/>
          </a:xfrm>
          <a:prstGeom prst="rect">
            <a:avLst/>
          </a:prstGeom>
          <a:noFill/>
        </p:spPr>
        <p:txBody>
          <a:bodyPr wrap="square">
            <a:spAutoFit/>
          </a:bodyPr>
          <a:lstStyle/>
          <a:p>
            <a:pPr algn="ctr"/>
            <a:r>
              <a:rPr lang="en-US" sz="1400" b="1">
                <a:latin typeface="Open Sans" pitchFamily="2" charset="0"/>
                <a:ea typeface="Open Sans" pitchFamily="2" charset="0"/>
                <a:cs typeface="Open Sans" pitchFamily="2" charset="0"/>
              </a:rPr>
              <a:t>Question Difficulty Range</a:t>
            </a:r>
          </a:p>
        </p:txBody>
      </p:sp>
      <p:cxnSp>
        <p:nvCxnSpPr>
          <p:cNvPr id="13" name="Straight Connector 12">
            <a:extLst>
              <a:ext uri="{FF2B5EF4-FFF2-40B4-BE49-F238E27FC236}">
                <a16:creationId xmlns:a16="http://schemas.microsoft.com/office/drawing/2014/main" id="{330248EC-1502-8D14-EE59-FE325AC8A112}"/>
              </a:ext>
            </a:extLst>
          </p:cNvPr>
          <p:cNvCxnSpPr>
            <a:cxnSpLocks/>
          </p:cNvCxnSpPr>
          <p:nvPr/>
        </p:nvCxnSpPr>
        <p:spPr>
          <a:xfrm flipV="1">
            <a:off x="1813904"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6C5C0C5-6F20-4F20-8C27-8B9A88ACE90D}"/>
              </a:ext>
            </a:extLst>
          </p:cNvPr>
          <p:cNvCxnSpPr>
            <a:cxnSpLocks/>
          </p:cNvCxnSpPr>
          <p:nvPr/>
        </p:nvCxnSpPr>
        <p:spPr>
          <a:xfrm flipV="1">
            <a:off x="10070858" y="3538948"/>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2C0389D-9748-B5A6-DAA3-82F5CC74FFFD}"/>
              </a:ext>
            </a:extLst>
          </p:cNvPr>
          <p:cNvSpPr/>
          <p:nvPr/>
        </p:nvSpPr>
        <p:spPr>
          <a:xfrm>
            <a:off x="4122468" y="3410882"/>
            <a:ext cx="3923036" cy="471914"/>
          </a:xfrm>
          <a:prstGeom prst="rect">
            <a:avLst/>
          </a:prstGeom>
          <a:solidFill>
            <a:srgbClr val="1C274C">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0D06F5C-F45F-6D8B-C6AB-F3F6918DB1CB}"/>
              </a:ext>
            </a:extLst>
          </p:cNvPr>
          <p:cNvCxnSpPr>
            <a:cxnSpLocks/>
          </p:cNvCxnSpPr>
          <p:nvPr/>
        </p:nvCxnSpPr>
        <p:spPr>
          <a:xfrm flipV="1">
            <a:off x="4116174" y="3537982"/>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9DCE0C9-FFD1-30A1-10E5-F13BB198E52C}"/>
              </a:ext>
            </a:extLst>
          </p:cNvPr>
          <p:cNvCxnSpPr>
            <a:cxnSpLocks/>
          </p:cNvCxnSpPr>
          <p:nvPr/>
        </p:nvCxnSpPr>
        <p:spPr>
          <a:xfrm flipV="1">
            <a:off x="8031645"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B6442A6-CCA8-8D48-4AAB-E7C343AA2146}"/>
              </a:ext>
            </a:extLst>
          </p:cNvPr>
          <p:cNvSpPr txBox="1"/>
          <p:nvPr/>
        </p:nvSpPr>
        <p:spPr>
          <a:xfrm>
            <a:off x="3872160" y="3864555"/>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sp>
        <p:nvSpPr>
          <p:cNvPr id="19" name="TextBox 18">
            <a:extLst>
              <a:ext uri="{FF2B5EF4-FFF2-40B4-BE49-F238E27FC236}">
                <a16:creationId xmlns:a16="http://schemas.microsoft.com/office/drawing/2014/main" id="{880706ED-F110-6C73-DFEA-176FCBF807A2}"/>
              </a:ext>
            </a:extLst>
          </p:cNvPr>
          <p:cNvSpPr txBox="1"/>
          <p:nvPr/>
        </p:nvSpPr>
        <p:spPr>
          <a:xfrm>
            <a:off x="7784483" y="3862710"/>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cxnSp>
        <p:nvCxnSpPr>
          <p:cNvPr id="26" name="Straight Connector 25">
            <a:extLst>
              <a:ext uri="{FF2B5EF4-FFF2-40B4-BE49-F238E27FC236}">
                <a16:creationId xmlns:a16="http://schemas.microsoft.com/office/drawing/2014/main" id="{C2DD33AE-B8DC-C539-F38C-813A4CC5B185}"/>
              </a:ext>
            </a:extLst>
          </p:cNvPr>
          <p:cNvCxnSpPr>
            <a:cxnSpLocks/>
          </p:cNvCxnSpPr>
          <p:nvPr/>
        </p:nvCxnSpPr>
        <p:spPr>
          <a:xfrm flipV="1">
            <a:off x="7083113" y="353770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F488265-49E4-7B4D-9D3E-6E501631AB7A}"/>
              </a:ext>
            </a:extLst>
          </p:cNvPr>
          <p:cNvCxnSpPr>
            <a:cxnSpLocks/>
          </p:cNvCxnSpPr>
          <p:nvPr/>
        </p:nvCxnSpPr>
        <p:spPr>
          <a:xfrm flipV="1">
            <a:off x="8983429" y="352892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643CDFF7-4CF1-1468-7D71-D7ECD56BB13C}"/>
              </a:ext>
            </a:extLst>
          </p:cNvPr>
          <p:cNvSpPr txBox="1"/>
          <p:nvPr/>
        </p:nvSpPr>
        <p:spPr>
          <a:xfrm>
            <a:off x="8734640" y="3869084"/>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6.2</a:t>
            </a:r>
          </a:p>
        </p:txBody>
      </p:sp>
      <p:sp>
        <p:nvSpPr>
          <p:cNvPr id="29" name="TextBox 28">
            <a:extLst>
              <a:ext uri="{FF2B5EF4-FFF2-40B4-BE49-F238E27FC236}">
                <a16:creationId xmlns:a16="http://schemas.microsoft.com/office/drawing/2014/main" id="{DE143D7A-D2D6-A86E-0C70-77F720E2BBBE}"/>
              </a:ext>
            </a:extLst>
          </p:cNvPr>
          <p:cNvSpPr txBox="1"/>
          <p:nvPr/>
        </p:nvSpPr>
        <p:spPr>
          <a:xfrm>
            <a:off x="6840266" y="3873280"/>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2.2</a:t>
            </a:r>
          </a:p>
        </p:txBody>
      </p:sp>
      <p:cxnSp>
        <p:nvCxnSpPr>
          <p:cNvPr id="30" name="Straight Connector 29">
            <a:extLst>
              <a:ext uri="{FF2B5EF4-FFF2-40B4-BE49-F238E27FC236}">
                <a16:creationId xmlns:a16="http://schemas.microsoft.com/office/drawing/2014/main" id="{01A1170F-F750-9E08-7535-B4B1AF5DC7C8}"/>
              </a:ext>
            </a:extLst>
          </p:cNvPr>
          <p:cNvCxnSpPr>
            <a:cxnSpLocks/>
          </p:cNvCxnSpPr>
          <p:nvPr/>
        </p:nvCxnSpPr>
        <p:spPr>
          <a:xfrm flipV="1">
            <a:off x="3164850" y="3546762"/>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8F0FB18-E859-9BED-FBD6-0CF30C314C9C}"/>
              </a:ext>
            </a:extLst>
          </p:cNvPr>
          <p:cNvCxnSpPr>
            <a:cxnSpLocks/>
          </p:cNvCxnSpPr>
          <p:nvPr/>
        </p:nvCxnSpPr>
        <p:spPr>
          <a:xfrm flipV="1">
            <a:off x="5065166" y="3537982"/>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B2E710A-20E0-DE88-3261-EB4E3516C1F1}"/>
              </a:ext>
            </a:extLst>
          </p:cNvPr>
          <p:cNvSpPr txBox="1"/>
          <p:nvPr/>
        </p:nvSpPr>
        <p:spPr>
          <a:xfrm>
            <a:off x="2917687" y="3873611"/>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-6.2</a:t>
            </a:r>
          </a:p>
        </p:txBody>
      </p:sp>
      <p:sp>
        <p:nvSpPr>
          <p:cNvPr id="33" name="TextBox 32">
            <a:extLst>
              <a:ext uri="{FF2B5EF4-FFF2-40B4-BE49-F238E27FC236}">
                <a16:creationId xmlns:a16="http://schemas.microsoft.com/office/drawing/2014/main" id="{0E16F8A4-0A2A-94AB-F4FF-CCB4BF55E525}"/>
              </a:ext>
            </a:extLst>
          </p:cNvPr>
          <p:cNvSpPr txBox="1"/>
          <p:nvPr/>
        </p:nvSpPr>
        <p:spPr>
          <a:xfrm>
            <a:off x="4816377" y="3869084"/>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-2.2</a:t>
            </a:r>
          </a:p>
        </p:txBody>
      </p:sp>
      <p:cxnSp>
        <p:nvCxnSpPr>
          <p:cNvPr id="34" name="Elbow Connector 33">
            <a:extLst>
              <a:ext uri="{FF2B5EF4-FFF2-40B4-BE49-F238E27FC236}">
                <a16:creationId xmlns:a16="http://schemas.microsoft.com/office/drawing/2014/main" id="{586E0F7F-C160-77B1-B57E-E21771816304}"/>
              </a:ext>
            </a:extLst>
          </p:cNvPr>
          <p:cNvCxnSpPr>
            <a:cxnSpLocks/>
          </p:cNvCxnSpPr>
          <p:nvPr/>
        </p:nvCxnSpPr>
        <p:spPr>
          <a:xfrm rot="10800000" flipH="1">
            <a:off x="4122468" y="3646839"/>
            <a:ext cx="3923036" cy="12700"/>
          </a:xfrm>
          <a:prstGeom prst="bentConnector5">
            <a:avLst>
              <a:gd name="adj1" fmla="val -253"/>
              <a:gd name="adj2" fmla="val 6240543"/>
              <a:gd name="adj3" fmla="val 99493"/>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CAAEC9E-7884-BF24-06EF-397599E558DF}"/>
              </a:ext>
            </a:extLst>
          </p:cNvPr>
          <p:cNvSpPr txBox="1"/>
          <p:nvPr/>
        </p:nvSpPr>
        <p:spPr>
          <a:xfrm>
            <a:off x="4445065" y="2451222"/>
            <a:ext cx="3177516" cy="307777"/>
          </a:xfrm>
          <a:prstGeom prst="rect">
            <a:avLst/>
          </a:prstGeom>
          <a:noFill/>
        </p:spPr>
        <p:txBody>
          <a:bodyPr wrap="square">
            <a:spAutoFit/>
          </a:bodyPr>
          <a:lstStyle/>
          <a:p>
            <a:pPr algn="ctr"/>
            <a:r>
              <a:rPr lang="en-CA" sz="1400" b="1">
                <a:effectLst/>
                <a:latin typeface="Open Sans" pitchFamily="2" charset="0"/>
                <a:ea typeface="Open Sans" pitchFamily="2" charset="0"/>
                <a:cs typeface="Open Sans" pitchFamily="2" charset="0"/>
              </a:rPr>
              <a:t>Mastery + Difficulty Offset Range</a:t>
            </a:r>
            <a:endParaRPr lang="en-US" sz="1400" b="1">
              <a:latin typeface="Open Sans" pitchFamily="2" charset="0"/>
              <a:ea typeface="Open Sans" pitchFamily="2" charset="0"/>
              <a:cs typeface="Open Sans" pitchFamily="2" charset="0"/>
            </a:endParaRPr>
          </a:p>
        </p:txBody>
      </p:sp>
      <p:sp>
        <p:nvSpPr>
          <p:cNvPr id="20" name="Rectangle 19">
            <a:extLst>
              <a:ext uri="{FF2B5EF4-FFF2-40B4-BE49-F238E27FC236}">
                <a16:creationId xmlns:a16="http://schemas.microsoft.com/office/drawing/2014/main" id="{06621C8B-DCF4-B01E-9B39-982B4EA7E5E8}"/>
              </a:ext>
            </a:extLst>
          </p:cNvPr>
          <p:cNvSpPr/>
          <p:nvPr/>
        </p:nvSpPr>
        <p:spPr>
          <a:xfrm>
            <a:off x="7079863" y="3433652"/>
            <a:ext cx="1903562" cy="426374"/>
          </a:xfrm>
          <a:prstGeom prst="rect">
            <a:avLst/>
          </a:prstGeom>
          <a:noFill/>
          <a:ln w="50800">
            <a:solidFill>
              <a:schemeClr val="accent5"/>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84385543-09D3-CFAB-E901-D4F54987301A}"/>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37" name="Picture 36">
            <a:extLst>
              <a:ext uri="{FF2B5EF4-FFF2-40B4-BE49-F238E27FC236}">
                <a16:creationId xmlns:a16="http://schemas.microsoft.com/office/drawing/2014/main" id="{59F0BBD4-B567-37F2-5D73-4F028B3F4195}"/>
              </a:ext>
            </a:extLst>
          </p:cNvPr>
          <p:cNvPicPr>
            <a:picLocks noChangeAspect="1"/>
          </p:cNvPicPr>
          <p:nvPr/>
        </p:nvPicPr>
        <p:blipFill>
          <a:blip r:embed="rId2"/>
          <a:stretch>
            <a:fillRect/>
          </a:stretch>
        </p:blipFill>
        <p:spPr>
          <a:xfrm>
            <a:off x="0" y="6208326"/>
            <a:ext cx="649674" cy="649674"/>
          </a:xfrm>
          <a:prstGeom prst="rect">
            <a:avLst/>
          </a:prstGeom>
        </p:spPr>
      </p:pic>
      <p:sp>
        <p:nvSpPr>
          <p:cNvPr id="38" name="TextBox 37">
            <a:extLst>
              <a:ext uri="{FF2B5EF4-FFF2-40B4-BE49-F238E27FC236}">
                <a16:creationId xmlns:a16="http://schemas.microsoft.com/office/drawing/2014/main" id="{979483FD-C7DC-D2AE-313F-5E77C9029351}"/>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39" name="TextBox 38">
            <a:extLst>
              <a:ext uri="{FF2B5EF4-FFF2-40B4-BE49-F238E27FC236}">
                <a16:creationId xmlns:a16="http://schemas.microsoft.com/office/drawing/2014/main" id="{696FB56A-ACAA-552A-37D5-9EF69FC9DEBB}"/>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40" name="Slide Number Placeholder 39">
            <a:extLst>
              <a:ext uri="{FF2B5EF4-FFF2-40B4-BE49-F238E27FC236}">
                <a16:creationId xmlns:a16="http://schemas.microsoft.com/office/drawing/2014/main" id="{06D2ABCD-91A1-BE3C-1563-EB86927EC625}"/>
              </a:ext>
            </a:extLst>
          </p:cNvPr>
          <p:cNvSpPr>
            <a:spLocks noGrp="1"/>
          </p:cNvSpPr>
          <p:nvPr>
            <p:ph type="sldNum" sz="quarter" idx="12"/>
          </p:nvPr>
        </p:nvSpPr>
        <p:spPr/>
        <p:txBody>
          <a:bodyPr/>
          <a:lstStyle/>
          <a:p>
            <a:fld id="{85DF71E5-05EE-B545-A912-245774DC4A47}" type="slidenum">
              <a:rPr lang="en-US" smtClean="0"/>
              <a:t>16</a:t>
            </a:fld>
            <a:endParaRPr lang="en-US"/>
          </a:p>
        </p:txBody>
      </p:sp>
      <p:pic>
        <p:nvPicPr>
          <p:cNvPr id="41" name="Picture 40">
            <a:extLst>
              <a:ext uri="{FF2B5EF4-FFF2-40B4-BE49-F238E27FC236}">
                <a16:creationId xmlns:a16="http://schemas.microsoft.com/office/drawing/2014/main" id="{45DDB3AB-4969-F98C-5CD4-8DE64DA89002}"/>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13119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0"/>
                                        </p:tgtEl>
                                      </p:cBhvr>
                                    </p:animEffect>
                                    <p:set>
                                      <p:cBhvr>
                                        <p:cTn id="19" dur="1" fill="hold">
                                          <p:stCondLst>
                                            <p:cond delay="499"/>
                                          </p:stCondLst>
                                        </p:cTn>
                                        <p:tgtEl>
                                          <p:spTgt spid="3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5B751D-0944-6F75-840C-67F75A71F74C}"/>
              </a:ext>
            </a:extLst>
          </p:cNvPr>
          <p:cNvSpPr txBox="1"/>
          <p:nvPr/>
        </p:nvSpPr>
        <p:spPr>
          <a:xfrm>
            <a:off x="836662" y="477310"/>
            <a:ext cx="6231193"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A Practical Example</a:t>
            </a:r>
          </a:p>
        </p:txBody>
      </p:sp>
      <p:sp>
        <p:nvSpPr>
          <p:cNvPr id="3" name="Rectangle 2">
            <a:extLst>
              <a:ext uri="{FF2B5EF4-FFF2-40B4-BE49-F238E27FC236}">
                <a16:creationId xmlns:a16="http://schemas.microsoft.com/office/drawing/2014/main" id="{967C3B10-102B-1CAC-9DC4-2C3D1A3523CB}"/>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cxnSp>
        <p:nvCxnSpPr>
          <p:cNvPr id="4" name="Straight Connector 3">
            <a:extLst>
              <a:ext uri="{FF2B5EF4-FFF2-40B4-BE49-F238E27FC236}">
                <a16:creationId xmlns:a16="http://schemas.microsoft.com/office/drawing/2014/main" id="{119EBD62-B57F-331F-2182-BAC8CB8BE61F}"/>
              </a:ext>
            </a:extLst>
          </p:cNvPr>
          <p:cNvCxnSpPr/>
          <p:nvPr/>
        </p:nvCxnSpPr>
        <p:spPr>
          <a:xfrm>
            <a:off x="836662" y="3646842"/>
            <a:ext cx="10394322" cy="0"/>
          </a:xfrm>
          <a:prstGeom prst="line">
            <a:avLst/>
          </a:prstGeom>
          <a:ln w="50800" cap="rnd">
            <a:solidFill>
              <a:srgbClr val="1C274C"/>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800CAAC-A9B0-BE4E-819E-7ACDBBEF0C43}"/>
              </a:ext>
            </a:extLst>
          </p:cNvPr>
          <p:cNvCxnSpPr>
            <a:cxnSpLocks/>
          </p:cNvCxnSpPr>
          <p:nvPr/>
        </p:nvCxnSpPr>
        <p:spPr>
          <a:xfrm flipV="1">
            <a:off x="6096000" y="3539831"/>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9DF2725-AEBA-DF58-5A36-6C0BDD7B6F5E}"/>
              </a:ext>
            </a:extLst>
          </p:cNvPr>
          <p:cNvSpPr txBox="1"/>
          <p:nvPr/>
        </p:nvSpPr>
        <p:spPr>
          <a:xfrm>
            <a:off x="5855343" y="3864557"/>
            <a:ext cx="481314"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0.0</a:t>
            </a:r>
          </a:p>
        </p:txBody>
      </p:sp>
      <p:sp>
        <p:nvSpPr>
          <p:cNvPr id="7" name="TextBox 6">
            <a:extLst>
              <a:ext uri="{FF2B5EF4-FFF2-40B4-BE49-F238E27FC236}">
                <a16:creationId xmlns:a16="http://schemas.microsoft.com/office/drawing/2014/main" id="{8CFBA8D8-5BE5-033E-91F8-96FE43A2E637}"/>
              </a:ext>
            </a:extLst>
          </p:cNvPr>
          <p:cNvSpPr txBox="1"/>
          <p:nvPr/>
        </p:nvSpPr>
        <p:spPr>
          <a:xfrm>
            <a:off x="1511069"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sp>
        <p:nvSpPr>
          <p:cNvPr id="8" name="TextBox 7">
            <a:extLst>
              <a:ext uri="{FF2B5EF4-FFF2-40B4-BE49-F238E27FC236}">
                <a16:creationId xmlns:a16="http://schemas.microsoft.com/office/drawing/2014/main" id="{A025DA47-7304-9DB0-823A-8554C86ECD4D}"/>
              </a:ext>
            </a:extLst>
          </p:cNvPr>
          <p:cNvSpPr txBox="1"/>
          <p:nvPr/>
        </p:nvSpPr>
        <p:spPr>
          <a:xfrm>
            <a:off x="9768023"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cxnSp>
        <p:nvCxnSpPr>
          <p:cNvPr id="9" name="Elbow Connector 8">
            <a:extLst>
              <a:ext uri="{FF2B5EF4-FFF2-40B4-BE49-F238E27FC236}">
                <a16:creationId xmlns:a16="http://schemas.microsoft.com/office/drawing/2014/main" id="{DAD8F313-6D2A-716A-95B4-CE48995151FF}"/>
              </a:ext>
            </a:extLst>
          </p:cNvPr>
          <p:cNvCxnSpPr>
            <a:cxnSpLocks/>
            <a:stCxn id="10" idx="2"/>
            <a:endCxn id="11" idx="2"/>
          </p:cNvCxnSpPr>
          <p:nvPr/>
        </p:nvCxnSpPr>
        <p:spPr>
          <a:xfrm rot="5400000" flipH="1" flipV="1">
            <a:off x="6029295" y="-1020300"/>
            <a:ext cx="9056" cy="10394322"/>
          </a:xfrm>
          <a:prstGeom prst="bentConnector3">
            <a:avLst>
              <a:gd name="adj1" fmla="val -8663615"/>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B8CEC7C-1E87-540D-23CD-3934A6303732}"/>
              </a:ext>
            </a:extLst>
          </p:cNvPr>
          <p:cNvSpPr txBox="1"/>
          <p:nvPr/>
        </p:nvSpPr>
        <p:spPr>
          <a:xfrm>
            <a:off x="533827" y="3873612"/>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11" name="TextBox 10">
            <a:extLst>
              <a:ext uri="{FF2B5EF4-FFF2-40B4-BE49-F238E27FC236}">
                <a16:creationId xmlns:a16="http://schemas.microsoft.com/office/drawing/2014/main" id="{864E8BC8-AC34-CBC4-5C08-01482FD5F793}"/>
              </a:ext>
            </a:extLst>
          </p:cNvPr>
          <p:cNvSpPr txBox="1"/>
          <p:nvPr/>
        </p:nvSpPr>
        <p:spPr>
          <a:xfrm>
            <a:off x="10928149" y="3864556"/>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12" name="TextBox 11">
            <a:extLst>
              <a:ext uri="{FF2B5EF4-FFF2-40B4-BE49-F238E27FC236}">
                <a16:creationId xmlns:a16="http://schemas.microsoft.com/office/drawing/2014/main" id="{E71FD925-003A-72DD-49DB-48BF35F7CFD3}"/>
              </a:ext>
            </a:extLst>
          </p:cNvPr>
          <p:cNvSpPr txBox="1"/>
          <p:nvPr/>
        </p:nvSpPr>
        <p:spPr>
          <a:xfrm>
            <a:off x="4867988" y="5069229"/>
            <a:ext cx="2456024" cy="307777"/>
          </a:xfrm>
          <a:prstGeom prst="rect">
            <a:avLst/>
          </a:prstGeom>
          <a:noFill/>
        </p:spPr>
        <p:txBody>
          <a:bodyPr wrap="square">
            <a:spAutoFit/>
          </a:bodyPr>
          <a:lstStyle/>
          <a:p>
            <a:pPr algn="ctr"/>
            <a:r>
              <a:rPr lang="en-US" sz="1400" b="1">
                <a:latin typeface="Open Sans" pitchFamily="2" charset="0"/>
                <a:ea typeface="Open Sans" pitchFamily="2" charset="0"/>
                <a:cs typeface="Open Sans" pitchFamily="2" charset="0"/>
              </a:rPr>
              <a:t>Question Difficulty Range</a:t>
            </a:r>
          </a:p>
        </p:txBody>
      </p:sp>
      <p:cxnSp>
        <p:nvCxnSpPr>
          <p:cNvPr id="13" name="Straight Connector 12">
            <a:extLst>
              <a:ext uri="{FF2B5EF4-FFF2-40B4-BE49-F238E27FC236}">
                <a16:creationId xmlns:a16="http://schemas.microsoft.com/office/drawing/2014/main" id="{330248EC-1502-8D14-EE59-FE325AC8A112}"/>
              </a:ext>
            </a:extLst>
          </p:cNvPr>
          <p:cNvCxnSpPr>
            <a:cxnSpLocks/>
          </p:cNvCxnSpPr>
          <p:nvPr/>
        </p:nvCxnSpPr>
        <p:spPr>
          <a:xfrm flipV="1">
            <a:off x="1813904"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6C5C0C5-6F20-4F20-8C27-8B9A88ACE90D}"/>
              </a:ext>
            </a:extLst>
          </p:cNvPr>
          <p:cNvCxnSpPr>
            <a:cxnSpLocks/>
          </p:cNvCxnSpPr>
          <p:nvPr/>
        </p:nvCxnSpPr>
        <p:spPr>
          <a:xfrm flipV="1">
            <a:off x="10070858" y="3538948"/>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2C0389D-9748-B5A6-DAA3-82F5CC74FFFD}"/>
              </a:ext>
            </a:extLst>
          </p:cNvPr>
          <p:cNvSpPr/>
          <p:nvPr/>
        </p:nvSpPr>
        <p:spPr>
          <a:xfrm>
            <a:off x="4122468" y="3410882"/>
            <a:ext cx="3923036" cy="471914"/>
          </a:xfrm>
          <a:prstGeom prst="rect">
            <a:avLst/>
          </a:prstGeom>
          <a:solidFill>
            <a:srgbClr val="1C274C">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0D06F5C-F45F-6D8B-C6AB-F3F6918DB1CB}"/>
              </a:ext>
            </a:extLst>
          </p:cNvPr>
          <p:cNvCxnSpPr>
            <a:cxnSpLocks/>
          </p:cNvCxnSpPr>
          <p:nvPr/>
        </p:nvCxnSpPr>
        <p:spPr>
          <a:xfrm flipV="1">
            <a:off x="4116174" y="3537982"/>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9DCE0C9-FFD1-30A1-10E5-F13BB198E52C}"/>
              </a:ext>
            </a:extLst>
          </p:cNvPr>
          <p:cNvCxnSpPr>
            <a:cxnSpLocks/>
          </p:cNvCxnSpPr>
          <p:nvPr/>
        </p:nvCxnSpPr>
        <p:spPr>
          <a:xfrm flipV="1">
            <a:off x="8031645"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B6442A6-CCA8-8D48-4AAB-E7C343AA2146}"/>
              </a:ext>
            </a:extLst>
          </p:cNvPr>
          <p:cNvSpPr txBox="1"/>
          <p:nvPr/>
        </p:nvSpPr>
        <p:spPr>
          <a:xfrm>
            <a:off x="3872160" y="3864555"/>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sp>
        <p:nvSpPr>
          <p:cNvPr id="19" name="TextBox 18">
            <a:extLst>
              <a:ext uri="{FF2B5EF4-FFF2-40B4-BE49-F238E27FC236}">
                <a16:creationId xmlns:a16="http://schemas.microsoft.com/office/drawing/2014/main" id="{880706ED-F110-6C73-DFEA-176FCBF807A2}"/>
              </a:ext>
            </a:extLst>
          </p:cNvPr>
          <p:cNvSpPr txBox="1"/>
          <p:nvPr/>
        </p:nvSpPr>
        <p:spPr>
          <a:xfrm>
            <a:off x="7784483" y="3862710"/>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cxnSp>
        <p:nvCxnSpPr>
          <p:cNvPr id="21" name="Elbow Connector 20">
            <a:extLst>
              <a:ext uri="{FF2B5EF4-FFF2-40B4-BE49-F238E27FC236}">
                <a16:creationId xmlns:a16="http://schemas.microsoft.com/office/drawing/2014/main" id="{A2231085-35CE-18B5-A5A6-6C5BC21A47EF}"/>
              </a:ext>
            </a:extLst>
          </p:cNvPr>
          <p:cNvCxnSpPr>
            <a:cxnSpLocks/>
          </p:cNvCxnSpPr>
          <p:nvPr/>
        </p:nvCxnSpPr>
        <p:spPr>
          <a:xfrm rot="10800000" flipH="1">
            <a:off x="4122468" y="3646839"/>
            <a:ext cx="3923036" cy="12700"/>
          </a:xfrm>
          <a:prstGeom prst="bentConnector5">
            <a:avLst>
              <a:gd name="adj1" fmla="val -253"/>
              <a:gd name="adj2" fmla="val 6240543"/>
              <a:gd name="adj3" fmla="val 99493"/>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2190DDA6-343E-08B7-FFE4-5FF50986D25D}"/>
              </a:ext>
            </a:extLst>
          </p:cNvPr>
          <p:cNvSpPr txBox="1"/>
          <p:nvPr/>
        </p:nvSpPr>
        <p:spPr>
          <a:xfrm>
            <a:off x="4445065" y="2451222"/>
            <a:ext cx="3177516" cy="307777"/>
          </a:xfrm>
          <a:prstGeom prst="rect">
            <a:avLst/>
          </a:prstGeom>
          <a:noFill/>
        </p:spPr>
        <p:txBody>
          <a:bodyPr wrap="square">
            <a:spAutoFit/>
          </a:bodyPr>
          <a:lstStyle/>
          <a:p>
            <a:pPr algn="ctr"/>
            <a:r>
              <a:rPr lang="en-CA" sz="1400" b="1">
                <a:effectLst/>
                <a:latin typeface="Open Sans" pitchFamily="2" charset="0"/>
                <a:ea typeface="Open Sans" pitchFamily="2" charset="0"/>
                <a:cs typeface="Open Sans" pitchFamily="2" charset="0"/>
              </a:rPr>
              <a:t>Mastery + Difficulty Offset Range</a:t>
            </a:r>
            <a:endParaRPr lang="en-US" sz="1400" b="1">
              <a:latin typeface="Open Sans" pitchFamily="2" charset="0"/>
              <a:ea typeface="Open Sans" pitchFamily="2" charset="0"/>
              <a:cs typeface="Open Sans" pitchFamily="2" charset="0"/>
            </a:endParaRPr>
          </a:p>
        </p:txBody>
      </p:sp>
      <p:sp>
        <p:nvSpPr>
          <p:cNvPr id="22" name="Rectangle 21">
            <a:extLst>
              <a:ext uri="{FF2B5EF4-FFF2-40B4-BE49-F238E27FC236}">
                <a16:creationId xmlns:a16="http://schemas.microsoft.com/office/drawing/2014/main" id="{F5D2AB2A-1449-6BF3-A46F-749D6958C407}"/>
              </a:ext>
            </a:extLst>
          </p:cNvPr>
          <p:cNvSpPr/>
          <p:nvPr/>
        </p:nvSpPr>
        <p:spPr>
          <a:xfrm>
            <a:off x="5997584" y="3433374"/>
            <a:ext cx="4073270" cy="426374"/>
          </a:xfrm>
          <a:prstGeom prst="rect">
            <a:avLst/>
          </a:prstGeom>
          <a:noFill/>
          <a:ln w="50800">
            <a:solidFill>
              <a:schemeClr val="accent5"/>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33C073F-338B-04A1-E13D-1AC13DB0B01C}"/>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29" name="Picture 28">
            <a:extLst>
              <a:ext uri="{FF2B5EF4-FFF2-40B4-BE49-F238E27FC236}">
                <a16:creationId xmlns:a16="http://schemas.microsoft.com/office/drawing/2014/main" id="{83D24AEE-6FA9-DFDE-F214-496CB460318A}"/>
              </a:ext>
            </a:extLst>
          </p:cNvPr>
          <p:cNvPicPr>
            <a:picLocks noChangeAspect="1"/>
          </p:cNvPicPr>
          <p:nvPr/>
        </p:nvPicPr>
        <p:blipFill>
          <a:blip r:embed="rId2"/>
          <a:stretch>
            <a:fillRect/>
          </a:stretch>
        </p:blipFill>
        <p:spPr>
          <a:xfrm>
            <a:off x="0" y="6208326"/>
            <a:ext cx="649674" cy="649674"/>
          </a:xfrm>
          <a:prstGeom prst="rect">
            <a:avLst/>
          </a:prstGeom>
        </p:spPr>
      </p:pic>
      <p:sp>
        <p:nvSpPr>
          <p:cNvPr id="30" name="TextBox 29">
            <a:extLst>
              <a:ext uri="{FF2B5EF4-FFF2-40B4-BE49-F238E27FC236}">
                <a16:creationId xmlns:a16="http://schemas.microsoft.com/office/drawing/2014/main" id="{D61F9F56-6E2E-C0A5-7C6F-1020EBD622EF}"/>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31" name="TextBox 30">
            <a:extLst>
              <a:ext uri="{FF2B5EF4-FFF2-40B4-BE49-F238E27FC236}">
                <a16:creationId xmlns:a16="http://schemas.microsoft.com/office/drawing/2014/main" id="{BEE504D7-2C7B-28A0-F2A0-3526494527C2}"/>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32" name="Slide Number Placeholder 31">
            <a:extLst>
              <a:ext uri="{FF2B5EF4-FFF2-40B4-BE49-F238E27FC236}">
                <a16:creationId xmlns:a16="http://schemas.microsoft.com/office/drawing/2014/main" id="{688C624D-AC14-B6BA-37F4-43AEF097326D}"/>
              </a:ext>
            </a:extLst>
          </p:cNvPr>
          <p:cNvSpPr>
            <a:spLocks noGrp="1"/>
          </p:cNvSpPr>
          <p:nvPr>
            <p:ph type="sldNum" sz="quarter" idx="12"/>
          </p:nvPr>
        </p:nvSpPr>
        <p:spPr/>
        <p:txBody>
          <a:bodyPr/>
          <a:lstStyle/>
          <a:p>
            <a:fld id="{85DF71E5-05EE-B545-A912-245774DC4A47}" type="slidenum">
              <a:rPr lang="en-US" smtClean="0"/>
              <a:t>17</a:t>
            </a:fld>
            <a:endParaRPr lang="en-US"/>
          </a:p>
        </p:txBody>
      </p:sp>
      <p:pic>
        <p:nvPicPr>
          <p:cNvPr id="33" name="Picture 32">
            <a:extLst>
              <a:ext uri="{FF2B5EF4-FFF2-40B4-BE49-F238E27FC236}">
                <a16:creationId xmlns:a16="http://schemas.microsoft.com/office/drawing/2014/main" id="{39829DC2-138E-413D-8160-07AC7901B1CE}"/>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41274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5B751D-0944-6F75-840C-67F75A71F74C}"/>
              </a:ext>
            </a:extLst>
          </p:cNvPr>
          <p:cNvSpPr txBox="1"/>
          <p:nvPr/>
        </p:nvSpPr>
        <p:spPr>
          <a:xfrm>
            <a:off x="836662" y="477310"/>
            <a:ext cx="6231193"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A Practical Example</a:t>
            </a:r>
          </a:p>
        </p:txBody>
      </p:sp>
      <p:sp>
        <p:nvSpPr>
          <p:cNvPr id="3" name="Rectangle 2">
            <a:extLst>
              <a:ext uri="{FF2B5EF4-FFF2-40B4-BE49-F238E27FC236}">
                <a16:creationId xmlns:a16="http://schemas.microsoft.com/office/drawing/2014/main" id="{967C3B10-102B-1CAC-9DC4-2C3D1A3523CB}"/>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cxnSp>
        <p:nvCxnSpPr>
          <p:cNvPr id="4" name="Straight Connector 3">
            <a:extLst>
              <a:ext uri="{FF2B5EF4-FFF2-40B4-BE49-F238E27FC236}">
                <a16:creationId xmlns:a16="http://schemas.microsoft.com/office/drawing/2014/main" id="{119EBD62-B57F-331F-2182-BAC8CB8BE61F}"/>
              </a:ext>
            </a:extLst>
          </p:cNvPr>
          <p:cNvCxnSpPr/>
          <p:nvPr/>
        </p:nvCxnSpPr>
        <p:spPr>
          <a:xfrm>
            <a:off x="836662" y="3646842"/>
            <a:ext cx="10394322" cy="0"/>
          </a:xfrm>
          <a:prstGeom prst="line">
            <a:avLst/>
          </a:prstGeom>
          <a:ln w="50800" cap="rnd">
            <a:solidFill>
              <a:srgbClr val="1C274C"/>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800CAAC-A9B0-BE4E-819E-7ACDBBEF0C43}"/>
              </a:ext>
            </a:extLst>
          </p:cNvPr>
          <p:cNvCxnSpPr>
            <a:cxnSpLocks/>
          </p:cNvCxnSpPr>
          <p:nvPr/>
        </p:nvCxnSpPr>
        <p:spPr>
          <a:xfrm flipV="1">
            <a:off x="6096000" y="3539831"/>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9DF2725-AEBA-DF58-5A36-6C0BDD7B6F5E}"/>
              </a:ext>
            </a:extLst>
          </p:cNvPr>
          <p:cNvSpPr txBox="1"/>
          <p:nvPr/>
        </p:nvSpPr>
        <p:spPr>
          <a:xfrm>
            <a:off x="5855343" y="3864557"/>
            <a:ext cx="481314"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0.0</a:t>
            </a:r>
          </a:p>
        </p:txBody>
      </p:sp>
      <p:sp>
        <p:nvSpPr>
          <p:cNvPr id="7" name="TextBox 6">
            <a:extLst>
              <a:ext uri="{FF2B5EF4-FFF2-40B4-BE49-F238E27FC236}">
                <a16:creationId xmlns:a16="http://schemas.microsoft.com/office/drawing/2014/main" id="{8CFBA8D8-5BE5-033E-91F8-96FE43A2E637}"/>
              </a:ext>
            </a:extLst>
          </p:cNvPr>
          <p:cNvSpPr txBox="1"/>
          <p:nvPr/>
        </p:nvSpPr>
        <p:spPr>
          <a:xfrm>
            <a:off x="1511069"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sp>
        <p:nvSpPr>
          <p:cNvPr id="8" name="TextBox 7">
            <a:extLst>
              <a:ext uri="{FF2B5EF4-FFF2-40B4-BE49-F238E27FC236}">
                <a16:creationId xmlns:a16="http://schemas.microsoft.com/office/drawing/2014/main" id="{A025DA47-7304-9DB0-823A-8554C86ECD4D}"/>
              </a:ext>
            </a:extLst>
          </p:cNvPr>
          <p:cNvSpPr txBox="1"/>
          <p:nvPr/>
        </p:nvSpPr>
        <p:spPr>
          <a:xfrm>
            <a:off x="9768023" y="3864557"/>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10.0</a:t>
            </a:r>
          </a:p>
        </p:txBody>
      </p:sp>
      <p:cxnSp>
        <p:nvCxnSpPr>
          <p:cNvPr id="9" name="Elbow Connector 8">
            <a:extLst>
              <a:ext uri="{FF2B5EF4-FFF2-40B4-BE49-F238E27FC236}">
                <a16:creationId xmlns:a16="http://schemas.microsoft.com/office/drawing/2014/main" id="{DAD8F313-6D2A-716A-95B4-CE48995151FF}"/>
              </a:ext>
            </a:extLst>
          </p:cNvPr>
          <p:cNvCxnSpPr>
            <a:cxnSpLocks/>
            <a:stCxn id="10" idx="2"/>
            <a:endCxn id="11" idx="2"/>
          </p:cNvCxnSpPr>
          <p:nvPr/>
        </p:nvCxnSpPr>
        <p:spPr>
          <a:xfrm rot="5400000" flipH="1" flipV="1">
            <a:off x="6029295" y="-1020300"/>
            <a:ext cx="9056" cy="10394322"/>
          </a:xfrm>
          <a:prstGeom prst="bentConnector3">
            <a:avLst>
              <a:gd name="adj1" fmla="val -8663615"/>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B8CEC7C-1E87-540D-23CD-3934A6303732}"/>
              </a:ext>
            </a:extLst>
          </p:cNvPr>
          <p:cNvSpPr txBox="1"/>
          <p:nvPr/>
        </p:nvSpPr>
        <p:spPr>
          <a:xfrm>
            <a:off x="533827" y="3873612"/>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11" name="TextBox 10">
            <a:extLst>
              <a:ext uri="{FF2B5EF4-FFF2-40B4-BE49-F238E27FC236}">
                <a16:creationId xmlns:a16="http://schemas.microsoft.com/office/drawing/2014/main" id="{864E8BC8-AC34-CBC4-5C08-01482FD5F793}"/>
              </a:ext>
            </a:extLst>
          </p:cNvPr>
          <p:cNvSpPr txBox="1"/>
          <p:nvPr/>
        </p:nvSpPr>
        <p:spPr>
          <a:xfrm>
            <a:off x="10928149" y="3864556"/>
            <a:ext cx="605669"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12.5</a:t>
            </a:r>
          </a:p>
        </p:txBody>
      </p:sp>
      <p:sp>
        <p:nvSpPr>
          <p:cNvPr id="12" name="TextBox 11">
            <a:extLst>
              <a:ext uri="{FF2B5EF4-FFF2-40B4-BE49-F238E27FC236}">
                <a16:creationId xmlns:a16="http://schemas.microsoft.com/office/drawing/2014/main" id="{E71FD925-003A-72DD-49DB-48BF35F7CFD3}"/>
              </a:ext>
            </a:extLst>
          </p:cNvPr>
          <p:cNvSpPr txBox="1"/>
          <p:nvPr/>
        </p:nvSpPr>
        <p:spPr>
          <a:xfrm>
            <a:off x="4867988" y="5069229"/>
            <a:ext cx="2456024" cy="307777"/>
          </a:xfrm>
          <a:prstGeom prst="rect">
            <a:avLst/>
          </a:prstGeom>
          <a:noFill/>
        </p:spPr>
        <p:txBody>
          <a:bodyPr wrap="square">
            <a:spAutoFit/>
          </a:bodyPr>
          <a:lstStyle/>
          <a:p>
            <a:pPr algn="ctr"/>
            <a:r>
              <a:rPr lang="en-US" sz="1400" b="1">
                <a:latin typeface="Open Sans" pitchFamily="2" charset="0"/>
                <a:ea typeface="Open Sans" pitchFamily="2" charset="0"/>
                <a:cs typeface="Open Sans" pitchFamily="2" charset="0"/>
              </a:rPr>
              <a:t>Question Difficulty Range</a:t>
            </a:r>
          </a:p>
        </p:txBody>
      </p:sp>
      <p:cxnSp>
        <p:nvCxnSpPr>
          <p:cNvPr id="13" name="Straight Connector 12">
            <a:extLst>
              <a:ext uri="{FF2B5EF4-FFF2-40B4-BE49-F238E27FC236}">
                <a16:creationId xmlns:a16="http://schemas.microsoft.com/office/drawing/2014/main" id="{330248EC-1502-8D14-EE59-FE325AC8A112}"/>
              </a:ext>
            </a:extLst>
          </p:cNvPr>
          <p:cNvCxnSpPr>
            <a:cxnSpLocks/>
          </p:cNvCxnSpPr>
          <p:nvPr/>
        </p:nvCxnSpPr>
        <p:spPr>
          <a:xfrm flipV="1">
            <a:off x="1813904"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6C5C0C5-6F20-4F20-8C27-8B9A88ACE90D}"/>
              </a:ext>
            </a:extLst>
          </p:cNvPr>
          <p:cNvCxnSpPr>
            <a:cxnSpLocks/>
          </p:cNvCxnSpPr>
          <p:nvPr/>
        </p:nvCxnSpPr>
        <p:spPr>
          <a:xfrm flipV="1">
            <a:off x="10070858" y="3538948"/>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2C0389D-9748-B5A6-DAA3-82F5CC74FFFD}"/>
              </a:ext>
            </a:extLst>
          </p:cNvPr>
          <p:cNvSpPr/>
          <p:nvPr/>
        </p:nvSpPr>
        <p:spPr>
          <a:xfrm>
            <a:off x="4122468" y="3410882"/>
            <a:ext cx="3923036" cy="471914"/>
          </a:xfrm>
          <a:prstGeom prst="rect">
            <a:avLst/>
          </a:prstGeom>
          <a:solidFill>
            <a:srgbClr val="1C274C">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0D06F5C-F45F-6D8B-C6AB-F3F6918DB1CB}"/>
              </a:ext>
            </a:extLst>
          </p:cNvPr>
          <p:cNvCxnSpPr>
            <a:cxnSpLocks/>
          </p:cNvCxnSpPr>
          <p:nvPr/>
        </p:nvCxnSpPr>
        <p:spPr>
          <a:xfrm flipV="1">
            <a:off x="4116174" y="3537982"/>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9DCE0C9-FFD1-30A1-10E5-F13BB198E52C}"/>
              </a:ext>
            </a:extLst>
          </p:cNvPr>
          <p:cNvCxnSpPr>
            <a:cxnSpLocks/>
          </p:cNvCxnSpPr>
          <p:nvPr/>
        </p:nvCxnSpPr>
        <p:spPr>
          <a:xfrm flipV="1">
            <a:off x="8031645" y="3537984"/>
            <a:ext cx="0" cy="217715"/>
          </a:xfrm>
          <a:prstGeom prst="line">
            <a:avLst/>
          </a:prstGeom>
          <a:ln w="50800" cap="sq">
            <a:solidFill>
              <a:srgbClr val="1C274C"/>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B6442A6-CCA8-8D48-4AAB-E7C343AA2146}"/>
              </a:ext>
            </a:extLst>
          </p:cNvPr>
          <p:cNvSpPr txBox="1"/>
          <p:nvPr/>
        </p:nvSpPr>
        <p:spPr>
          <a:xfrm>
            <a:off x="3872160" y="3864555"/>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sp>
        <p:nvSpPr>
          <p:cNvPr id="19" name="TextBox 18">
            <a:extLst>
              <a:ext uri="{FF2B5EF4-FFF2-40B4-BE49-F238E27FC236}">
                <a16:creationId xmlns:a16="http://schemas.microsoft.com/office/drawing/2014/main" id="{880706ED-F110-6C73-DFEA-176FCBF807A2}"/>
              </a:ext>
            </a:extLst>
          </p:cNvPr>
          <p:cNvSpPr txBox="1"/>
          <p:nvPr/>
        </p:nvSpPr>
        <p:spPr>
          <a:xfrm>
            <a:off x="7784483" y="3862710"/>
            <a:ext cx="494323" cy="307777"/>
          </a:xfrm>
          <a:prstGeom prst="rect">
            <a:avLst/>
          </a:prstGeom>
          <a:noFill/>
        </p:spPr>
        <p:txBody>
          <a:bodyPr wrap="square">
            <a:spAutoFit/>
          </a:bodyPr>
          <a:lstStyle/>
          <a:p>
            <a:pPr algn="ctr"/>
            <a:r>
              <a:rPr lang="en-US" sz="1400">
                <a:latin typeface="Open Sans" pitchFamily="2" charset="0"/>
                <a:ea typeface="Open Sans" pitchFamily="2" charset="0"/>
                <a:cs typeface="Open Sans" pitchFamily="2" charset="0"/>
              </a:rPr>
              <a:t>4.2</a:t>
            </a:r>
          </a:p>
        </p:txBody>
      </p:sp>
      <p:cxnSp>
        <p:nvCxnSpPr>
          <p:cNvPr id="20" name="Elbow Connector 19">
            <a:extLst>
              <a:ext uri="{FF2B5EF4-FFF2-40B4-BE49-F238E27FC236}">
                <a16:creationId xmlns:a16="http://schemas.microsoft.com/office/drawing/2014/main" id="{9A2DBE27-D5F2-FDC5-3D62-1515DB51556C}"/>
              </a:ext>
            </a:extLst>
          </p:cNvPr>
          <p:cNvCxnSpPr>
            <a:cxnSpLocks/>
          </p:cNvCxnSpPr>
          <p:nvPr/>
        </p:nvCxnSpPr>
        <p:spPr>
          <a:xfrm rot="10800000" flipH="1">
            <a:off x="4122468" y="3646839"/>
            <a:ext cx="3923036" cy="12700"/>
          </a:xfrm>
          <a:prstGeom prst="bentConnector5">
            <a:avLst>
              <a:gd name="adj1" fmla="val -253"/>
              <a:gd name="adj2" fmla="val 6240543"/>
              <a:gd name="adj3" fmla="val 99493"/>
            </a:avLst>
          </a:prstGeom>
          <a:ln w="50800">
            <a:solidFill>
              <a:srgbClr val="0087FF"/>
            </a:solidFill>
            <a:prstDash val="sys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EFD2D84-525B-4620-1C10-11608ED1E7EC}"/>
              </a:ext>
            </a:extLst>
          </p:cNvPr>
          <p:cNvSpPr txBox="1"/>
          <p:nvPr/>
        </p:nvSpPr>
        <p:spPr>
          <a:xfrm>
            <a:off x="4445065" y="2451222"/>
            <a:ext cx="3177516" cy="307777"/>
          </a:xfrm>
          <a:prstGeom prst="rect">
            <a:avLst/>
          </a:prstGeom>
          <a:noFill/>
        </p:spPr>
        <p:txBody>
          <a:bodyPr wrap="square">
            <a:spAutoFit/>
          </a:bodyPr>
          <a:lstStyle/>
          <a:p>
            <a:pPr algn="ctr"/>
            <a:r>
              <a:rPr lang="en-CA" sz="1400" b="1">
                <a:effectLst/>
                <a:latin typeface="Open Sans" pitchFamily="2" charset="0"/>
                <a:ea typeface="Open Sans" pitchFamily="2" charset="0"/>
                <a:cs typeface="Open Sans" pitchFamily="2" charset="0"/>
              </a:rPr>
              <a:t>Mastery + Difficulty Offset Range</a:t>
            </a:r>
            <a:endParaRPr lang="en-US" sz="1400" b="1">
              <a:latin typeface="Open Sans" pitchFamily="2" charset="0"/>
              <a:ea typeface="Open Sans" pitchFamily="2" charset="0"/>
              <a:cs typeface="Open Sans" pitchFamily="2" charset="0"/>
            </a:endParaRPr>
          </a:p>
        </p:txBody>
      </p:sp>
      <p:sp>
        <p:nvSpPr>
          <p:cNvPr id="22" name="Rectangle 21">
            <a:extLst>
              <a:ext uri="{FF2B5EF4-FFF2-40B4-BE49-F238E27FC236}">
                <a16:creationId xmlns:a16="http://schemas.microsoft.com/office/drawing/2014/main" id="{F5D2AB2A-1449-6BF3-A46F-749D6958C407}"/>
              </a:ext>
            </a:extLst>
          </p:cNvPr>
          <p:cNvSpPr/>
          <p:nvPr/>
        </p:nvSpPr>
        <p:spPr>
          <a:xfrm>
            <a:off x="4837454" y="3433374"/>
            <a:ext cx="6393530" cy="426374"/>
          </a:xfrm>
          <a:prstGeom prst="rect">
            <a:avLst/>
          </a:prstGeom>
          <a:noFill/>
          <a:ln w="50800">
            <a:solidFill>
              <a:schemeClr val="accent5"/>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95DF489-D821-AA82-1F2E-7888F3999CEE}"/>
              </a:ext>
            </a:extLst>
          </p:cNvPr>
          <p:cNvPicPr>
            <a:picLocks noChangeAspect="1"/>
          </p:cNvPicPr>
          <p:nvPr/>
        </p:nvPicPr>
        <p:blipFill>
          <a:blip r:embed="rId2"/>
          <a:stretch>
            <a:fillRect/>
          </a:stretch>
        </p:blipFill>
        <p:spPr>
          <a:xfrm>
            <a:off x="10665163" y="6208326"/>
            <a:ext cx="649674" cy="649674"/>
          </a:xfrm>
          <a:prstGeom prst="rect">
            <a:avLst/>
          </a:prstGeom>
        </p:spPr>
      </p:pic>
      <p:pic>
        <p:nvPicPr>
          <p:cNvPr id="26" name="Picture 25">
            <a:extLst>
              <a:ext uri="{FF2B5EF4-FFF2-40B4-BE49-F238E27FC236}">
                <a16:creationId xmlns:a16="http://schemas.microsoft.com/office/drawing/2014/main" id="{95682BCE-D40F-B6E9-E128-16B7B67FCA17}"/>
              </a:ext>
            </a:extLst>
          </p:cNvPr>
          <p:cNvPicPr>
            <a:picLocks noChangeAspect="1"/>
          </p:cNvPicPr>
          <p:nvPr/>
        </p:nvPicPr>
        <p:blipFill>
          <a:blip r:embed="rId2"/>
          <a:stretch>
            <a:fillRect/>
          </a:stretch>
        </p:blipFill>
        <p:spPr>
          <a:xfrm>
            <a:off x="0" y="6208326"/>
            <a:ext cx="649674" cy="649674"/>
          </a:xfrm>
          <a:prstGeom prst="rect">
            <a:avLst/>
          </a:prstGeom>
        </p:spPr>
      </p:pic>
      <p:sp>
        <p:nvSpPr>
          <p:cNvPr id="27" name="TextBox 26">
            <a:extLst>
              <a:ext uri="{FF2B5EF4-FFF2-40B4-BE49-F238E27FC236}">
                <a16:creationId xmlns:a16="http://schemas.microsoft.com/office/drawing/2014/main" id="{4B7481A5-3A1D-8827-AD55-0AFB3E48D1B9}"/>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28" name="TextBox 27">
            <a:extLst>
              <a:ext uri="{FF2B5EF4-FFF2-40B4-BE49-F238E27FC236}">
                <a16:creationId xmlns:a16="http://schemas.microsoft.com/office/drawing/2014/main" id="{0EDC265C-685C-5E23-9740-0E4BFDFFF5C9}"/>
              </a:ext>
            </a:extLst>
          </p:cNvPr>
          <p:cNvSpPr txBox="1"/>
          <p:nvPr/>
        </p:nvSpPr>
        <p:spPr>
          <a:xfrm>
            <a:off x="11314837"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24" name="Slide Number Placeholder 23">
            <a:extLst>
              <a:ext uri="{FF2B5EF4-FFF2-40B4-BE49-F238E27FC236}">
                <a16:creationId xmlns:a16="http://schemas.microsoft.com/office/drawing/2014/main" id="{D9CB9E0C-DF6C-4248-2B32-E568878C079B}"/>
              </a:ext>
            </a:extLst>
          </p:cNvPr>
          <p:cNvSpPr>
            <a:spLocks noGrp="1"/>
          </p:cNvSpPr>
          <p:nvPr>
            <p:ph type="sldNum" sz="quarter" idx="12"/>
          </p:nvPr>
        </p:nvSpPr>
        <p:spPr/>
        <p:txBody>
          <a:bodyPr/>
          <a:lstStyle/>
          <a:p>
            <a:fld id="{85DF71E5-05EE-B545-A912-245774DC4A47}" type="slidenum">
              <a:rPr lang="en-US" smtClean="0"/>
              <a:t>18</a:t>
            </a:fld>
            <a:endParaRPr lang="en-US"/>
          </a:p>
        </p:txBody>
      </p:sp>
      <p:pic>
        <p:nvPicPr>
          <p:cNvPr id="29" name="Picture 28">
            <a:extLst>
              <a:ext uri="{FF2B5EF4-FFF2-40B4-BE49-F238E27FC236}">
                <a16:creationId xmlns:a16="http://schemas.microsoft.com/office/drawing/2014/main" id="{9E25059F-C51D-E5DC-BE23-24A9069625BB}"/>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3706059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7B9424-6EBE-BBC0-95ED-D87CF21D7B8A}"/>
              </a:ext>
            </a:extLst>
          </p:cNvPr>
          <p:cNvSpPr txBox="1"/>
          <p:nvPr/>
        </p:nvSpPr>
        <p:spPr>
          <a:xfrm>
            <a:off x="1397000" y="3202237"/>
            <a:ext cx="2898550" cy="1015663"/>
          </a:xfrm>
          <a:prstGeom prst="rect">
            <a:avLst/>
          </a:prstGeom>
          <a:noFill/>
        </p:spPr>
        <p:txBody>
          <a:bodyPr wrap="none" rtlCol="0">
            <a:spAutoFit/>
          </a:bodyPr>
          <a:lstStyle/>
          <a:p>
            <a:r>
              <a:rPr lang="en-US" sz="6000" b="1" dirty="0">
                <a:latin typeface="Open Sans" pitchFamily="2" charset="0"/>
                <a:ea typeface="Open Sans" pitchFamily="2" charset="0"/>
                <a:cs typeface="Open Sans" pitchFamily="2" charset="0"/>
              </a:rPr>
              <a:t>uLearn</a:t>
            </a:r>
          </a:p>
        </p:txBody>
      </p:sp>
      <p:sp>
        <p:nvSpPr>
          <p:cNvPr id="3" name="TextBox 2">
            <a:extLst>
              <a:ext uri="{FF2B5EF4-FFF2-40B4-BE49-F238E27FC236}">
                <a16:creationId xmlns:a16="http://schemas.microsoft.com/office/drawing/2014/main" id="{EBCA4E4B-FC81-3771-03DE-473586C44015}"/>
              </a:ext>
            </a:extLst>
          </p:cNvPr>
          <p:cNvSpPr txBox="1"/>
          <p:nvPr/>
        </p:nvSpPr>
        <p:spPr>
          <a:xfrm>
            <a:off x="1397000" y="2617462"/>
            <a:ext cx="2060179" cy="584775"/>
          </a:xfrm>
          <a:prstGeom prst="rect">
            <a:avLst/>
          </a:prstGeom>
          <a:noFill/>
        </p:spPr>
        <p:txBody>
          <a:bodyPr wrap="none" rtlCol="0">
            <a:spAutoFit/>
          </a:bodyPr>
          <a:lstStyle/>
          <a:p>
            <a:r>
              <a:rPr lang="en-US" sz="3200">
                <a:latin typeface="Open Sans" pitchFamily="2" charset="0"/>
                <a:ea typeface="Open Sans" pitchFamily="2" charset="0"/>
                <a:cs typeface="Open Sans" pitchFamily="2" charset="0"/>
              </a:rPr>
              <a:t>Chapter 4</a:t>
            </a:r>
          </a:p>
        </p:txBody>
      </p:sp>
      <p:sp>
        <p:nvSpPr>
          <p:cNvPr id="4" name="Rectangle 3">
            <a:extLst>
              <a:ext uri="{FF2B5EF4-FFF2-40B4-BE49-F238E27FC236}">
                <a16:creationId xmlns:a16="http://schemas.microsoft.com/office/drawing/2014/main" id="{05449E73-E202-1A59-4894-48C56EE3C946}"/>
              </a:ext>
            </a:extLst>
          </p:cNvPr>
          <p:cNvSpPr/>
          <p:nvPr/>
        </p:nvSpPr>
        <p:spPr>
          <a:xfrm>
            <a:off x="1018784" y="2617462"/>
            <a:ext cx="73416" cy="16004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E23E5B6-DE19-593F-5D18-3823ECF04E6F}"/>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1" name="Picture 10">
            <a:extLst>
              <a:ext uri="{FF2B5EF4-FFF2-40B4-BE49-F238E27FC236}">
                <a16:creationId xmlns:a16="http://schemas.microsoft.com/office/drawing/2014/main" id="{22578FE9-CA11-E4F0-103A-56CF66AC994E}"/>
              </a:ext>
            </a:extLst>
          </p:cNvPr>
          <p:cNvPicPr>
            <a:picLocks noChangeAspect="1"/>
          </p:cNvPicPr>
          <p:nvPr/>
        </p:nvPicPr>
        <p:blipFill>
          <a:blip r:embed="rId2"/>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A156198A-D2D0-E211-8E73-1122CBDF7DE3}"/>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D5261F7D-F76D-A772-E498-FB573F9B74C3}"/>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F81DB10E-ED34-2EC1-002F-B5BCE11CB6F2}"/>
              </a:ext>
            </a:extLst>
          </p:cNvPr>
          <p:cNvSpPr>
            <a:spLocks noGrp="1"/>
          </p:cNvSpPr>
          <p:nvPr>
            <p:ph type="sldNum" sz="quarter" idx="12"/>
          </p:nvPr>
        </p:nvSpPr>
        <p:spPr/>
        <p:txBody>
          <a:bodyPr/>
          <a:lstStyle/>
          <a:p>
            <a:fld id="{85DF71E5-05EE-B545-A912-245774DC4A47}" type="slidenum">
              <a:rPr lang="en-US" smtClean="0"/>
              <a:t>19</a:t>
            </a:fld>
            <a:endParaRPr lang="en-US"/>
          </a:p>
        </p:txBody>
      </p:sp>
      <p:pic>
        <p:nvPicPr>
          <p:cNvPr id="15" name="Picture 14">
            <a:extLst>
              <a:ext uri="{FF2B5EF4-FFF2-40B4-BE49-F238E27FC236}">
                <a16:creationId xmlns:a16="http://schemas.microsoft.com/office/drawing/2014/main" id="{20DA103B-3FF1-1F23-BB27-972BD442BF84}"/>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341224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D853C2-2046-3E3A-C8B4-77905DD95D47}"/>
              </a:ext>
            </a:extLst>
          </p:cNvPr>
          <p:cNvSpPr txBox="1"/>
          <p:nvPr/>
        </p:nvSpPr>
        <p:spPr>
          <a:xfrm>
            <a:off x="1397000" y="3038115"/>
            <a:ext cx="5030544" cy="1015663"/>
          </a:xfrm>
          <a:prstGeom prst="rect">
            <a:avLst/>
          </a:prstGeom>
          <a:noFill/>
        </p:spPr>
        <p:txBody>
          <a:bodyPr wrap="none" rtlCol="0">
            <a:spAutoFit/>
          </a:bodyPr>
          <a:lstStyle/>
          <a:p>
            <a:r>
              <a:rPr lang="en-US" sz="6000" b="1">
                <a:latin typeface="Open Sans" pitchFamily="2" charset="0"/>
                <a:ea typeface="Open Sans" pitchFamily="2" charset="0"/>
                <a:cs typeface="Open Sans" pitchFamily="2" charset="0"/>
              </a:rPr>
              <a:t>The Problem</a:t>
            </a:r>
          </a:p>
        </p:txBody>
      </p:sp>
      <p:sp>
        <p:nvSpPr>
          <p:cNvPr id="5" name="TextBox 4">
            <a:extLst>
              <a:ext uri="{FF2B5EF4-FFF2-40B4-BE49-F238E27FC236}">
                <a16:creationId xmlns:a16="http://schemas.microsoft.com/office/drawing/2014/main" id="{6500333A-3D5E-57E9-89F9-14F5E91E961F}"/>
              </a:ext>
            </a:extLst>
          </p:cNvPr>
          <p:cNvSpPr txBox="1"/>
          <p:nvPr/>
        </p:nvSpPr>
        <p:spPr>
          <a:xfrm>
            <a:off x="1397000" y="2453340"/>
            <a:ext cx="2060179" cy="584775"/>
          </a:xfrm>
          <a:prstGeom prst="rect">
            <a:avLst/>
          </a:prstGeom>
          <a:noFill/>
        </p:spPr>
        <p:txBody>
          <a:bodyPr wrap="none" rtlCol="0">
            <a:spAutoFit/>
          </a:bodyPr>
          <a:lstStyle/>
          <a:p>
            <a:r>
              <a:rPr lang="en-US" sz="3200">
                <a:latin typeface="Open Sans" pitchFamily="2" charset="0"/>
                <a:ea typeface="Open Sans" pitchFamily="2" charset="0"/>
                <a:cs typeface="Open Sans" pitchFamily="2" charset="0"/>
              </a:rPr>
              <a:t>Chapter 1</a:t>
            </a:r>
          </a:p>
        </p:txBody>
      </p:sp>
      <p:sp>
        <p:nvSpPr>
          <p:cNvPr id="6" name="Rectangle 5">
            <a:extLst>
              <a:ext uri="{FF2B5EF4-FFF2-40B4-BE49-F238E27FC236}">
                <a16:creationId xmlns:a16="http://schemas.microsoft.com/office/drawing/2014/main" id="{1E783C58-1133-1786-651B-E9A67722D076}"/>
              </a:ext>
            </a:extLst>
          </p:cNvPr>
          <p:cNvSpPr/>
          <p:nvPr/>
        </p:nvSpPr>
        <p:spPr>
          <a:xfrm>
            <a:off x="1018784" y="2453340"/>
            <a:ext cx="73416" cy="16004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2B8CFF-0003-291E-3B11-26BEF7F6F409}"/>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1" name="Picture 10">
            <a:extLst>
              <a:ext uri="{FF2B5EF4-FFF2-40B4-BE49-F238E27FC236}">
                <a16:creationId xmlns:a16="http://schemas.microsoft.com/office/drawing/2014/main" id="{AAD8B419-80EB-9F24-91C0-39BFD2DD78C2}"/>
              </a:ext>
            </a:extLst>
          </p:cNvPr>
          <p:cNvPicPr>
            <a:picLocks noChangeAspect="1"/>
          </p:cNvPicPr>
          <p:nvPr/>
        </p:nvPicPr>
        <p:blipFill>
          <a:blip r:embed="rId2"/>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79EBB58E-B39C-F884-FB1D-168F3FADF99C}"/>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23791472-26FC-2240-9773-68DD5777DEEA}"/>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4F607BA5-8599-EEB1-8FF1-F4169E72681E}"/>
              </a:ext>
            </a:extLst>
          </p:cNvPr>
          <p:cNvSpPr>
            <a:spLocks noGrp="1"/>
          </p:cNvSpPr>
          <p:nvPr>
            <p:ph type="sldNum" sz="quarter" idx="12"/>
          </p:nvPr>
        </p:nvSpPr>
        <p:spPr/>
        <p:txBody>
          <a:bodyPr/>
          <a:lstStyle/>
          <a:p>
            <a:fld id="{85DF71E5-05EE-B545-A912-245774DC4A47}" type="slidenum">
              <a:rPr lang="en-US" smtClean="0"/>
              <a:t>2</a:t>
            </a:fld>
            <a:endParaRPr lang="en-US"/>
          </a:p>
        </p:txBody>
      </p:sp>
      <p:pic>
        <p:nvPicPr>
          <p:cNvPr id="15" name="Picture 14">
            <a:extLst>
              <a:ext uri="{FF2B5EF4-FFF2-40B4-BE49-F238E27FC236}">
                <a16:creationId xmlns:a16="http://schemas.microsoft.com/office/drawing/2014/main" id="{C27A02EF-D312-54A8-5074-02E12B8C9B51}"/>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2480757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titled design">
            <a:hlinkClick r:id="" action="ppaction://media"/>
            <a:extLst>
              <a:ext uri="{FF2B5EF4-FFF2-40B4-BE49-F238E27FC236}">
                <a16:creationId xmlns:a16="http://schemas.microsoft.com/office/drawing/2014/main" id="{CF8D5B02-7541-6C90-A520-773F6D1C23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89331" y="1488105"/>
            <a:ext cx="8613337" cy="4845002"/>
          </a:xfrm>
          <a:prstGeom prst="rect">
            <a:avLst/>
          </a:prstGeom>
        </p:spPr>
      </p:pic>
      <p:sp>
        <p:nvSpPr>
          <p:cNvPr id="9" name="TextBox 8">
            <a:extLst>
              <a:ext uri="{FF2B5EF4-FFF2-40B4-BE49-F238E27FC236}">
                <a16:creationId xmlns:a16="http://schemas.microsoft.com/office/drawing/2014/main" id="{E3ABEBCE-8C82-5AC5-2098-291CE9F77287}"/>
              </a:ext>
            </a:extLst>
          </p:cNvPr>
          <p:cNvSpPr txBox="1"/>
          <p:nvPr/>
        </p:nvSpPr>
        <p:spPr>
          <a:xfrm>
            <a:off x="836662" y="477310"/>
            <a:ext cx="7250703" cy="830997"/>
          </a:xfrm>
          <a:prstGeom prst="rect">
            <a:avLst/>
          </a:prstGeom>
          <a:noFill/>
        </p:spPr>
        <p:txBody>
          <a:bodyPr wrap="none" rtlCol="0">
            <a:spAutoFit/>
          </a:bodyPr>
          <a:lstStyle/>
          <a:p>
            <a:r>
              <a:rPr lang="en-US" sz="4800" b="1" dirty="0">
                <a:latin typeface="Open Sans" pitchFamily="2" charset="0"/>
                <a:ea typeface="Open Sans" pitchFamily="2" charset="0"/>
                <a:cs typeface="Open Sans" pitchFamily="2" charset="0"/>
              </a:rPr>
              <a:t>System Demonstration</a:t>
            </a:r>
          </a:p>
        </p:txBody>
      </p:sp>
      <p:sp>
        <p:nvSpPr>
          <p:cNvPr id="10" name="Rectangle 9">
            <a:extLst>
              <a:ext uri="{FF2B5EF4-FFF2-40B4-BE49-F238E27FC236}">
                <a16:creationId xmlns:a16="http://schemas.microsoft.com/office/drawing/2014/main" id="{5507B760-C126-6626-FF02-C06B1894D773}"/>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pic>
        <p:nvPicPr>
          <p:cNvPr id="12" name="Picture 11">
            <a:extLst>
              <a:ext uri="{FF2B5EF4-FFF2-40B4-BE49-F238E27FC236}">
                <a16:creationId xmlns:a16="http://schemas.microsoft.com/office/drawing/2014/main" id="{49E83B1F-551F-9DAE-169F-C727DE6889E0}"/>
              </a:ext>
            </a:extLst>
          </p:cNvPr>
          <p:cNvPicPr>
            <a:picLocks noChangeAspect="1"/>
          </p:cNvPicPr>
          <p:nvPr/>
        </p:nvPicPr>
        <p:blipFill>
          <a:blip r:embed="rId5"/>
          <a:stretch>
            <a:fillRect/>
          </a:stretch>
        </p:blipFill>
        <p:spPr>
          <a:xfrm>
            <a:off x="1542867" y="6208326"/>
            <a:ext cx="649674" cy="649674"/>
          </a:xfrm>
          <a:prstGeom prst="rect">
            <a:avLst/>
          </a:prstGeom>
        </p:spPr>
      </p:pic>
      <p:pic>
        <p:nvPicPr>
          <p:cNvPr id="13" name="Picture 12">
            <a:extLst>
              <a:ext uri="{FF2B5EF4-FFF2-40B4-BE49-F238E27FC236}">
                <a16:creationId xmlns:a16="http://schemas.microsoft.com/office/drawing/2014/main" id="{727E510E-A169-10EE-0699-A28FA87583A7}"/>
              </a:ext>
            </a:extLst>
          </p:cNvPr>
          <p:cNvPicPr>
            <a:picLocks noChangeAspect="1"/>
          </p:cNvPicPr>
          <p:nvPr/>
        </p:nvPicPr>
        <p:blipFill>
          <a:blip r:embed="rId5"/>
          <a:stretch>
            <a:fillRect/>
          </a:stretch>
        </p:blipFill>
        <p:spPr>
          <a:xfrm>
            <a:off x="0" y="6208326"/>
            <a:ext cx="649674" cy="649674"/>
          </a:xfrm>
          <a:prstGeom prst="rect">
            <a:avLst/>
          </a:prstGeom>
        </p:spPr>
      </p:pic>
      <p:sp>
        <p:nvSpPr>
          <p:cNvPr id="14" name="TextBox 13">
            <a:extLst>
              <a:ext uri="{FF2B5EF4-FFF2-40B4-BE49-F238E27FC236}">
                <a16:creationId xmlns:a16="http://schemas.microsoft.com/office/drawing/2014/main" id="{A7AF4E9B-EA73-482F-85BD-C5AFFF668104}"/>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5" name="TextBox 14">
            <a:extLst>
              <a:ext uri="{FF2B5EF4-FFF2-40B4-BE49-F238E27FC236}">
                <a16:creationId xmlns:a16="http://schemas.microsoft.com/office/drawing/2014/main" id="{9EE4D37E-7CF9-47E5-DE14-DEFAEE419635}"/>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6" name="Slide Number Placeholder 15">
            <a:extLst>
              <a:ext uri="{FF2B5EF4-FFF2-40B4-BE49-F238E27FC236}">
                <a16:creationId xmlns:a16="http://schemas.microsoft.com/office/drawing/2014/main" id="{CA00743F-9E51-BCBC-3493-3BC314F32685}"/>
              </a:ext>
            </a:extLst>
          </p:cNvPr>
          <p:cNvSpPr>
            <a:spLocks noGrp="1"/>
          </p:cNvSpPr>
          <p:nvPr>
            <p:ph type="sldNum" sz="quarter" idx="12"/>
          </p:nvPr>
        </p:nvSpPr>
        <p:spPr/>
        <p:txBody>
          <a:bodyPr/>
          <a:lstStyle/>
          <a:p>
            <a:fld id="{85DF71E5-05EE-B545-A912-245774DC4A47}" type="slidenum">
              <a:rPr lang="en-US" smtClean="0"/>
              <a:t>20</a:t>
            </a:fld>
            <a:endParaRPr lang="en-US"/>
          </a:p>
        </p:txBody>
      </p:sp>
      <p:pic>
        <p:nvPicPr>
          <p:cNvPr id="17" name="Picture 16">
            <a:extLst>
              <a:ext uri="{FF2B5EF4-FFF2-40B4-BE49-F238E27FC236}">
                <a16:creationId xmlns:a16="http://schemas.microsoft.com/office/drawing/2014/main" id="{8DA5FF55-F724-5D86-F3E6-4EB0997AEDAA}"/>
              </a:ext>
            </a:extLst>
          </p:cNvPr>
          <p:cNvPicPr>
            <a:picLocks noChangeAspect="1"/>
          </p:cNvPicPr>
          <p:nvPr/>
        </p:nvPicPr>
        <p:blipFill>
          <a:blip r:embed="rId6"/>
          <a:stretch>
            <a:fillRect/>
          </a:stretch>
        </p:blipFill>
        <p:spPr>
          <a:xfrm>
            <a:off x="32554" y="6240880"/>
            <a:ext cx="617120" cy="617120"/>
          </a:xfrm>
          <a:prstGeom prst="rect">
            <a:avLst/>
          </a:prstGeom>
        </p:spPr>
      </p:pic>
    </p:spTree>
    <p:extLst>
      <p:ext uri="{BB962C8B-B14F-4D97-AF65-F5344CB8AC3E}">
        <p14:creationId xmlns:p14="http://schemas.microsoft.com/office/powerpoint/2010/main" val="269614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BEE2E8-8EDC-B7CD-BF14-EF69C228922D}"/>
              </a:ext>
            </a:extLst>
          </p:cNvPr>
          <p:cNvSpPr txBox="1"/>
          <p:nvPr/>
        </p:nvSpPr>
        <p:spPr>
          <a:xfrm>
            <a:off x="1397000" y="3202237"/>
            <a:ext cx="4365298" cy="1015663"/>
          </a:xfrm>
          <a:prstGeom prst="rect">
            <a:avLst/>
          </a:prstGeom>
          <a:noFill/>
        </p:spPr>
        <p:txBody>
          <a:bodyPr wrap="none" rtlCol="0">
            <a:spAutoFit/>
          </a:bodyPr>
          <a:lstStyle/>
          <a:p>
            <a:r>
              <a:rPr lang="en-US" sz="6000" b="1">
                <a:latin typeface="Open Sans" pitchFamily="2" charset="0"/>
                <a:ea typeface="Open Sans" pitchFamily="2" charset="0"/>
                <a:cs typeface="Open Sans" pitchFamily="2" charset="0"/>
              </a:rPr>
              <a:t>Case Study</a:t>
            </a:r>
          </a:p>
        </p:txBody>
      </p:sp>
      <p:sp>
        <p:nvSpPr>
          <p:cNvPr id="3" name="TextBox 2">
            <a:extLst>
              <a:ext uri="{FF2B5EF4-FFF2-40B4-BE49-F238E27FC236}">
                <a16:creationId xmlns:a16="http://schemas.microsoft.com/office/drawing/2014/main" id="{3256A0EB-D0D1-7FBA-39D8-65398D297F00}"/>
              </a:ext>
            </a:extLst>
          </p:cNvPr>
          <p:cNvSpPr txBox="1"/>
          <p:nvPr/>
        </p:nvSpPr>
        <p:spPr>
          <a:xfrm>
            <a:off x="1397000" y="2617462"/>
            <a:ext cx="2060179" cy="584775"/>
          </a:xfrm>
          <a:prstGeom prst="rect">
            <a:avLst/>
          </a:prstGeom>
          <a:noFill/>
        </p:spPr>
        <p:txBody>
          <a:bodyPr wrap="none" rtlCol="0">
            <a:spAutoFit/>
          </a:bodyPr>
          <a:lstStyle/>
          <a:p>
            <a:r>
              <a:rPr lang="en-US" sz="3200">
                <a:latin typeface="Open Sans" pitchFamily="2" charset="0"/>
                <a:ea typeface="Open Sans" pitchFamily="2" charset="0"/>
                <a:cs typeface="Open Sans" pitchFamily="2" charset="0"/>
              </a:rPr>
              <a:t>Chapter 5</a:t>
            </a:r>
          </a:p>
        </p:txBody>
      </p:sp>
      <p:sp>
        <p:nvSpPr>
          <p:cNvPr id="4" name="Rectangle 3">
            <a:extLst>
              <a:ext uri="{FF2B5EF4-FFF2-40B4-BE49-F238E27FC236}">
                <a16:creationId xmlns:a16="http://schemas.microsoft.com/office/drawing/2014/main" id="{EC0DED2C-93AC-3A7C-A716-E4510F27D853}"/>
              </a:ext>
            </a:extLst>
          </p:cNvPr>
          <p:cNvSpPr/>
          <p:nvPr/>
        </p:nvSpPr>
        <p:spPr>
          <a:xfrm>
            <a:off x="1018784" y="2617462"/>
            <a:ext cx="73416" cy="16004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BB39351-6C6A-F6F3-AA3A-5DFFE57AE3B6}"/>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3" name="Picture 12">
            <a:extLst>
              <a:ext uri="{FF2B5EF4-FFF2-40B4-BE49-F238E27FC236}">
                <a16:creationId xmlns:a16="http://schemas.microsoft.com/office/drawing/2014/main" id="{5EDC6EEF-AB2A-0231-3E52-9D7C6F613C1F}"/>
              </a:ext>
            </a:extLst>
          </p:cNvPr>
          <p:cNvPicPr>
            <a:picLocks noChangeAspect="1"/>
          </p:cNvPicPr>
          <p:nvPr/>
        </p:nvPicPr>
        <p:blipFill>
          <a:blip r:embed="rId2"/>
          <a:stretch>
            <a:fillRect/>
          </a:stretch>
        </p:blipFill>
        <p:spPr>
          <a:xfrm>
            <a:off x="0" y="6208326"/>
            <a:ext cx="649674" cy="649674"/>
          </a:xfrm>
          <a:prstGeom prst="rect">
            <a:avLst/>
          </a:prstGeom>
        </p:spPr>
      </p:pic>
      <p:sp>
        <p:nvSpPr>
          <p:cNvPr id="14" name="TextBox 13">
            <a:extLst>
              <a:ext uri="{FF2B5EF4-FFF2-40B4-BE49-F238E27FC236}">
                <a16:creationId xmlns:a16="http://schemas.microsoft.com/office/drawing/2014/main" id="{6B128D09-7C76-9BF8-D8E6-F309BA021F10}"/>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5" name="TextBox 14">
            <a:extLst>
              <a:ext uri="{FF2B5EF4-FFF2-40B4-BE49-F238E27FC236}">
                <a16:creationId xmlns:a16="http://schemas.microsoft.com/office/drawing/2014/main" id="{DBE5E8BA-8CEB-ADDE-E21C-17B9497CD86A}"/>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6" name="Slide Number Placeholder 15">
            <a:extLst>
              <a:ext uri="{FF2B5EF4-FFF2-40B4-BE49-F238E27FC236}">
                <a16:creationId xmlns:a16="http://schemas.microsoft.com/office/drawing/2014/main" id="{3755200A-98D8-E5BF-398C-F3AF03B43CB6}"/>
              </a:ext>
            </a:extLst>
          </p:cNvPr>
          <p:cNvSpPr>
            <a:spLocks noGrp="1"/>
          </p:cNvSpPr>
          <p:nvPr>
            <p:ph type="sldNum" sz="quarter" idx="12"/>
          </p:nvPr>
        </p:nvSpPr>
        <p:spPr/>
        <p:txBody>
          <a:bodyPr/>
          <a:lstStyle/>
          <a:p>
            <a:fld id="{85DF71E5-05EE-B545-A912-245774DC4A47}" type="slidenum">
              <a:rPr lang="en-US" smtClean="0"/>
              <a:t>21</a:t>
            </a:fld>
            <a:endParaRPr lang="en-US"/>
          </a:p>
        </p:txBody>
      </p:sp>
      <p:pic>
        <p:nvPicPr>
          <p:cNvPr id="17" name="Picture 16">
            <a:extLst>
              <a:ext uri="{FF2B5EF4-FFF2-40B4-BE49-F238E27FC236}">
                <a16:creationId xmlns:a16="http://schemas.microsoft.com/office/drawing/2014/main" id="{11BC6CA3-D3F1-BC3C-5384-D84A348134C4}"/>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1760599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B3418B-3AB2-ABE2-48BF-50A6F3FAA76C}"/>
              </a:ext>
            </a:extLst>
          </p:cNvPr>
          <p:cNvSpPr txBox="1"/>
          <p:nvPr/>
        </p:nvSpPr>
        <p:spPr>
          <a:xfrm>
            <a:off x="635214" y="1638689"/>
            <a:ext cx="9186412" cy="707886"/>
          </a:xfrm>
          <a:prstGeom prst="rect">
            <a:avLst/>
          </a:prstGeom>
          <a:noFill/>
        </p:spPr>
        <p:txBody>
          <a:bodyPr wrap="square">
            <a:spAutoFit/>
          </a:bodyPr>
          <a:lstStyle/>
          <a:p>
            <a:pPr marL="342900" indent="-342900">
              <a:buFont typeface="Courier New" panose="02070309020205020404" pitchFamily="49" charset="0"/>
              <a:buChar char="o"/>
            </a:pPr>
            <a:r>
              <a:rPr lang="en-US" sz="2000" dirty="0">
                <a:latin typeface="Open Sans" pitchFamily="2" charset="0"/>
                <a:ea typeface="Open Sans" pitchFamily="2" charset="0"/>
                <a:cs typeface="Open Sans" pitchFamily="2" charset="0"/>
              </a:rPr>
              <a:t> This system was implemented within a </a:t>
            </a:r>
            <a:r>
              <a:rPr lang="en-US" sz="2000" b="1" dirty="0">
                <a:solidFill>
                  <a:srgbClr val="0087FF"/>
                </a:solidFill>
                <a:latin typeface="Open Sans" pitchFamily="2" charset="0"/>
                <a:ea typeface="Open Sans" pitchFamily="2" charset="0"/>
                <a:cs typeface="Open Sans" pitchFamily="2" charset="0"/>
              </a:rPr>
              <a:t>first-year</a:t>
            </a:r>
            <a:r>
              <a:rPr lang="en-US" sz="2000" dirty="0">
                <a:latin typeface="Open Sans" pitchFamily="2" charset="0"/>
                <a:ea typeface="Open Sans" pitchFamily="2" charset="0"/>
                <a:cs typeface="Open Sans" pitchFamily="2" charset="0"/>
              </a:rPr>
              <a:t> introductory Computer Science.</a:t>
            </a:r>
          </a:p>
        </p:txBody>
      </p:sp>
      <p:sp>
        <p:nvSpPr>
          <p:cNvPr id="3" name="TextBox 2">
            <a:extLst>
              <a:ext uri="{FF2B5EF4-FFF2-40B4-BE49-F238E27FC236}">
                <a16:creationId xmlns:a16="http://schemas.microsoft.com/office/drawing/2014/main" id="{DC0576B4-2DBA-8620-4E31-7548EBC76F71}"/>
              </a:ext>
            </a:extLst>
          </p:cNvPr>
          <p:cNvSpPr txBox="1"/>
          <p:nvPr/>
        </p:nvSpPr>
        <p:spPr>
          <a:xfrm>
            <a:off x="836662" y="477310"/>
            <a:ext cx="4235455"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Study Details</a:t>
            </a:r>
          </a:p>
        </p:txBody>
      </p:sp>
      <p:sp>
        <p:nvSpPr>
          <p:cNvPr id="4" name="Rectangle 3">
            <a:extLst>
              <a:ext uri="{FF2B5EF4-FFF2-40B4-BE49-F238E27FC236}">
                <a16:creationId xmlns:a16="http://schemas.microsoft.com/office/drawing/2014/main" id="{275B4D83-1975-E7B2-F955-719EDA6CB411}"/>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5" name="TextBox 4">
            <a:extLst>
              <a:ext uri="{FF2B5EF4-FFF2-40B4-BE49-F238E27FC236}">
                <a16:creationId xmlns:a16="http://schemas.microsoft.com/office/drawing/2014/main" id="{E7EB89E1-75E3-16B0-4D08-7745B44E6AA8}"/>
              </a:ext>
            </a:extLst>
          </p:cNvPr>
          <p:cNvSpPr txBox="1"/>
          <p:nvPr/>
        </p:nvSpPr>
        <p:spPr>
          <a:xfrm>
            <a:off x="635214" y="2434889"/>
            <a:ext cx="9186412" cy="707886"/>
          </a:xfrm>
          <a:prstGeom prst="rect">
            <a:avLst/>
          </a:prstGeom>
          <a:noFill/>
        </p:spPr>
        <p:txBody>
          <a:bodyPr wrap="square">
            <a:spAutoFit/>
          </a:bodyPr>
          <a:lstStyle/>
          <a:p>
            <a:pPr marL="342900" indent="-342900">
              <a:buFont typeface="Courier New" panose="02070309020205020404" pitchFamily="49" charset="0"/>
              <a:buChar char="o"/>
            </a:pPr>
            <a:r>
              <a:rPr lang="en-US" sz="2000" b="1" dirty="0">
                <a:latin typeface="Open Sans" pitchFamily="2" charset="0"/>
                <a:ea typeface="Open Sans" pitchFamily="2" charset="0"/>
                <a:cs typeface="Open Sans" pitchFamily="2" charset="0"/>
              </a:rPr>
              <a:t> </a:t>
            </a:r>
            <a:r>
              <a:rPr lang="en-US" sz="2000" b="1" dirty="0">
                <a:solidFill>
                  <a:srgbClr val="0087FF"/>
                </a:solidFill>
                <a:latin typeface="Open Sans" pitchFamily="2" charset="0"/>
                <a:ea typeface="Open Sans" pitchFamily="2" charset="0"/>
                <a:cs typeface="Open Sans" pitchFamily="2" charset="0"/>
              </a:rPr>
              <a:t>Four question topics </a:t>
            </a:r>
            <a:r>
              <a:rPr lang="en-US" sz="2000" dirty="0">
                <a:latin typeface="Open Sans" pitchFamily="2" charset="0"/>
                <a:ea typeface="Open Sans" pitchFamily="2" charset="0"/>
                <a:cs typeface="Open Sans" pitchFamily="2" charset="0"/>
              </a:rPr>
              <a:t>were developed: Error Handling, I/O, Recursion, and Lists, Queues &amp; Stacks</a:t>
            </a:r>
          </a:p>
        </p:txBody>
      </p:sp>
      <p:sp>
        <p:nvSpPr>
          <p:cNvPr id="7" name="TextBox 6">
            <a:extLst>
              <a:ext uri="{FF2B5EF4-FFF2-40B4-BE49-F238E27FC236}">
                <a16:creationId xmlns:a16="http://schemas.microsoft.com/office/drawing/2014/main" id="{350EFA87-6876-92E1-B2F4-53B200C3DA65}"/>
              </a:ext>
            </a:extLst>
          </p:cNvPr>
          <p:cNvSpPr txBox="1"/>
          <p:nvPr/>
        </p:nvSpPr>
        <p:spPr>
          <a:xfrm>
            <a:off x="635214" y="3231089"/>
            <a:ext cx="9256932" cy="707886"/>
          </a:xfrm>
          <a:prstGeom prst="rect">
            <a:avLst/>
          </a:prstGeom>
          <a:noFill/>
        </p:spPr>
        <p:txBody>
          <a:bodyPr wrap="square">
            <a:spAutoFit/>
          </a:bodyPr>
          <a:lstStyle/>
          <a:p>
            <a:pPr marL="342900" indent="-342900">
              <a:buFont typeface="Courier New" panose="02070309020205020404" pitchFamily="49" charset="0"/>
              <a:buChar char="o"/>
            </a:pPr>
            <a:r>
              <a:rPr lang="en-US" sz="2000" dirty="0">
                <a:latin typeface="Open Sans" pitchFamily="2" charset="0"/>
                <a:ea typeface="Open Sans" pitchFamily="2" charset="0"/>
                <a:cs typeface="Open Sans" pitchFamily="2" charset="0"/>
              </a:rPr>
              <a:t> Each topic encompassed </a:t>
            </a:r>
            <a:r>
              <a:rPr lang="en-US" sz="2000" b="1" dirty="0">
                <a:solidFill>
                  <a:srgbClr val="0087FF"/>
                </a:solidFill>
                <a:latin typeface="Open Sans" pitchFamily="2" charset="0"/>
                <a:ea typeface="Open Sans" pitchFamily="2" charset="0"/>
                <a:cs typeface="Open Sans" pitchFamily="2" charset="0"/>
              </a:rPr>
              <a:t>five categories</a:t>
            </a:r>
            <a:r>
              <a:rPr lang="en-US" sz="2000" dirty="0">
                <a:latin typeface="Open Sans" pitchFamily="2" charset="0"/>
                <a:ea typeface="Open Sans" pitchFamily="2" charset="0"/>
                <a:cs typeface="Open Sans" pitchFamily="2" charset="0"/>
              </a:rPr>
              <a:t>: Remembering, Understanding, Applying, Analyzing, Evaluating, and Creating. </a:t>
            </a:r>
            <a:endParaRPr lang="en-US" sz="2000" dirty="0"/>
          </a:p>
        </p:txBody>
      </p:sp>
      <p:sp>
        <p:nvSpPr>
          <p:cNvPr id="9" name="TextBox 8">
            <a:extLst>
              <a:ext uri="{FF2B5EF4-FFF2-40B4-BE49-F238E27FC236}">
                <a16:creationId xmlns:a16="http://schemas.microsoft.com/office/drawing/2014/main" id="{C94C7970-40B3-DC6A-32E0-582214EB10E3}"/>
              </a:ext>
            </a:extLst>
          </p:cNvPr>
          <p:cNvSpPr txBox="1"/>
          <p:nvPr/>
        </p:nvSpPr>
        <p:spPr>
          <a:xfrm>
            <a:off x="635214" y="4027289"/>
            <a:ext cx="9186412" cy="400110"/>
          </a:xfrm>
          <a:prstGeom prst="rect">
            <a:avLst/>
          </a:prstGeom>
          <a:noFill/>
        </p:spPr>
        <p:txBody>
          <a:bodyPr wrap="square">
            <a:spAutoFit/>
          </a:bodyPr>
          <a:lstStyle/>
          <a:p>
            <a:pPr marL="342900" indent="-342900">
              <a:buFont typeface="Courier New" panose="02070309020205020404" pitchFamily="49" charset="0"/>
              <a:buChar char="o"/>
            </a:pPr>
            <a:r>
              <a:rPr lang="en-US" sz="2000" dirty="0">
                <a:latin typeface="Open Sans" pitchFamily="2" charset="0"/>
                <a:ea typeface="Open Sans" pitchFamily="2" charset="0"/>
                <a:cs typeface="Open Sans" pitchFamily="2" charset="0"/>
              </a:rPr>
              <a:t> A quiz consists of </a:t>
            </a:r>
            <a:r>
              <a:rPr lang="en-US" sz="2000" b="1" dirty="0">
                <a:solidFill>
                  <a:srgbClr val="0087FF"/>
                </a:solidFill>
                <a:latin typeface="Open Sans" pitchFamily="2" charset="0"/>
                <a:ea typeface="Open Sans" pitchFamily="2" charset="0"/>
                <a:cs typeface="Open Sans" pitchFamily="2" charset="0"/>
              </a:rPr>
              <a:t>twenty questions</a:t>
            </a:r>
            <a:r>
              <a:rPr lang="en-US" sz="2000" dirty="0">
                <a:latin typeface="Open Sans" pitchFamily="2" charset="0"/>
                <a:ea typeface="Open Sans" pitchFamily="2" charset="0"/>
                <a:cs typeface="Open Sans" pitchFamily="2" charset="0"/>
              </a:rPr>
              <a:t>.</a:t>
            </a:r>
            <a:endParaRPr lang="en-US" sz="2000" dirty="0"/>
          </a:p>
        </p:txBody>
      </p:sp>
      <p:sp>
        <p:nvSpPr>
          <p:cNvPr id="10" name="TextBox 9">
            <a:extLst>
              <a:ext uri="{FF2B5EF4-FFF2-40B4-BE49-F238E27FC236}">
                <a16:creationId xmlns:a16="http://schemas.microsoft.com/office/drawing/2014/main" id="{999EB08F-AEEB-8E8A-1D10-B4A2A7D8F70B}"/>
              </a:ext>
            </a:extLst>
          </p:cNvPr>
          <p:cNvSpPr txBox="1"/>
          <p:nvPr/>
        </p:nvSpPr>
        <p:spPr>
          <a:xfrm>
            <a:off x="635214" y="4515713"/>
            <a:ext cx="9186412" cy="1015663"/>
          </a:xfrm>
          <a:prstGeom prst="rect">
            <a:avLst/>
          </a:prstGeom>
          <a:noFill/>
        </p:spPr>
        <p:txBody>
          <a:bodyPr wrap="square">
            <a:spAutoFit/>
          </a:bodyPr>
          <a:lstStyle/>
          <a:p>
            <a:pPr marL="342900" indent="-342900">
              <a:buFont typeface="Courier New" panose="02070309020205020404" pitchFamily="49" charset="0"/>
              <a:buChar char="o"/>
            </a:pPr>
            <a:r>
              <a:rPr lang="en-US" sz="2000" dirty="0">
                <a:latin typeface="Open Sans" pitchFamily="2" charset="0"/>
                <a:ea typeface="Open Sans" pitchFamily="2" charset="0"/>
                <a:cs typeface="Open Sans" pitchFamily="2" charset="0"/>
              </a:rPr>
              <a:t> Most participants intended to major in </a:t>
            </a:r>
            <a:r>
              <a:rPr lang="en-US" sz="2000" b="1" dirty="0">
                <a:solidFill>
                  <a:srgbClr val="0087FF"/>
                </a:solidFill>
                <a:latin typeface="Open Sans" pitchFamily="2" charset="0"/>
                <a:ea typeface="Open Sans" pitchFamily="2" charset="0"/>
                <a:cs typeface="Open Sans" pitchFamily="2" charset="0"/>
              </a:rPr>
              <a:t>Computer Science</a:t>
            </a:r>
            <a:r>
              <a:rPr lang="en-US" sz="2000" dirty="0">
                <a:latin typeface="Open Sans" pitchFamily="2" charset="0"/>
                <a:ea typeface="Open Sans" pitchFamily="2" charset="0"/>
                <a:cs typeface="Open Sans" pitchFamily="2" charset="0"/>
              </a:rPr>
              <a:t>, while others  aimed for majors in Mathematics, Physics, Biochemistry and Molecular Biology, Management, Philosophy, Engineering, or Data Science.</a:t>
            </a:r>
          </a:p>
        </p:txBody>
      </p:sp>
      <p:pic>
        <p:nvPicPr>
          <p:cNvPr id="16" name="Picture 15">
            <a:extLst>
              <a:ext uri="{FF2B5EF4-FFF2-40B4-BE49-F238E27FC236}">
                <a16:creationId xmlns:a16="http://schemas.microsoft.com/office/drawing/2014/main" id="{78A0BF7F-7180-B397-C857-3147A30A721C}"/>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7" name="Picture 16">
            <a:extLst>
              <a:ext uri="{FF2B5EF4-FFF2-40B4-BE49-F238E27FC236}">
                <a16:creationId xmlns:a16="http://schemas.microsoft.com/office/drawing/2014/main" id="{871A7A08-9FF5-C1C3-F461-CD7051B6A90A}"/>
              </a:ext>
            </a:extLst>
          </p:cNvPr>
          <p:cNvPicPr>
            <a:picLocks noChangeAspect="1"/>
          </p:cNvPicPr>
          <p:nvPr/>
        </p:nvPicPr>
        <p:blipFill>
          <a:blip r:embed="rId2"/>
          <a:stretch>
            <a:fillRect/>
          </a:stretch>
        </p:blipFill>
        <p:spPr>
          <a:xfrm>
            <a:off x="0" y="6208326"/>
            <a:ext cx="649674" cy="649674"/>
          </a:xfrm>
          <a:prstGeom prst="rect">
            <a:avLst/>
          </a:prstGeom>
        </p:spPr>
      </p:pic>
      <p:sp>
        <p:nvSpPr>
          <p:cNvPr id="18" name="TextBox 17">
            <a:extLst>
              <a:ext uri="{FF2B5EF4-FFF2-40B4-BE49-F238E27FC236}">
                <a16:creationId xmlns:a16="http://schemas.microsoft.com/office/drawing/2014/main" id="{9CB1FF35-EEE8-E164-C549-BC69A9105FC0}"/>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9" name="TextBox 18">
            <a:extLst>
              <a:ext uri="{FF2B5EF4-FFF2-40B4-BE49-F238E27FC236}">
                <a16:creationId xmlns:a16="http://schemas.microsoft.com/office/drawing/2014/main" id="{4EF6C204-D2BB-3A7B-A933-344F4BEF8535}"/>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20" name="Slide Number Placeholder 19">
            <a:extLst>
              <a:ext uri="{FF2B5EF4-FFF2-40B4-BE49-F238E27FC236}">
                <a16:creationId xmlns:a16="http://schemas.microsoft.com/office/drawing/2014/main" id="{270CB31F-755A-EA2E-A7B7-1BB40019D52D}"/>
              </a:ext>
            </a:extLst>
          </p:cNvPr>
          <p:cNvSpPr>
            <a:spLocks noGrp="1"/>
          </p:cNvSpPr>
          <p:nvPr>
            <p:ph type="sldNum" sz="quarter" idx="12"/>
          </p:nvPr>
        </p:nvSpPr>
        <p:spPr/>
        <p:txBody>
          <a:bodyPr/>
          <a:lstStyle/>
          <a:p>
            <a:fld id="{85DF71E5-05EE-B545-A912-245774DC4A47}" type="slidenum">
              <a:rPr lang="en-US" smtClean="0"/>
              <a:t>22</a:t>
            </a:fld>
            <a:endParaRPr lang="en-US"/>
          </a:p>
        </p:txBody>
      </p:sp>
      <p:pic>
        <p:nvPicPr>
          <p:cNvPr id="21" name="Picture 20">
            <a:extLst>
              <a:ext uri="{FF2B5EF4-FFF2-40B4-BE49-F238E27FC236}">
                <a16:creationId xmlns:a16="http://schemas.microsoft.com/office/drawing/2014/main" id="{3AC191B7-1217-56B5-22CB-FC1CB40F0CC5}"/>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410422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2E1A88-E0D7-ECDE-8586-1697DB2C478B}"/>
              </a:ext>
            </a:extLst>
          </p:cNvPr>
          <p:cNvSpPr txBox="1"/>
          <p:nvPr/>
        </p:nvSpPr>
        <p:spPr>
          <a:xfrm>
            <a:off x="1397000" y="3202237"/>
            <a:ext cx="7168950" cy="1015663"/>
          </a:xfrm>
          <a:prstGeom prst="rect">
            <a:avLst/>
          </a:prstGeom>
          <a:noFill/>
        </p:spPr>
        <p:txBody>
          <a:bodyPr wrap="none" rtlCol="0">
            <a:spAutoFit/>
          </a:bodyPr>
          <a:lstStyle/>
          <a:p>
            <a:r>
              <a:rPr lang="en-US" sz="6000" b="1">
                <a:latin typeface="Open Sans" pitchFamily="2" charset="0"/>
                <a:ea typeface="Open Sans" pitchFamily="2" charset="0"/>
                <a:cs typeface="Open Sans" pitchFamily="2" charset="0"/>
              </a:rPr>
              <a:t>Results &amp; Findings</a:t>
            </a:r>
          </a:p>
        </p:txBody>
      </p:sp>
      <p:sp>
        <p:nvSpPr>
          <p:cNvPr id="3" name="TextBox 2">
            <a:extLst>
              <a:ext uri="{FF2B5EF4-FFF2-40B4-BE49-F238E27FC236}">
                <a16:creationId xmlns:a16="http://schemas.microsoft.com/office/drawing/2014/main" id="{63533951-9D92-B40D-462C-34848D561E68}"/>
              </a:ext>
            </a:extLst>
          </p:cNvPr>
          <p:cNvSpPr txBox="1"/>
          <p:nvPr/>
        </p:nvSpPr>
        <p:spPr>
          <a:xfrm>
            <a:off x="1397000" y="2617462"/>
            <a:ext cx="2060179" cy="584775"/>
          </a:xfrm>
          <a:prstGeom prst="rect">
            <a:avLst/>
          </a:prstGeom>
          <a:noFill/>
        </p:spPr>
        <p:txBody>
          <a:bodyPr wrap="none" rtlCol="0">
            <a:spAutoFit/>
          </a:bodyPr>
          <a:lstStyle/>
          <a:p>
            <a:r>
              <a:rPr lang="en-US" sz="3200">
                <a:latin typeface="Open Sans" pitchFamily="2" charset="0"/>
                <a:ea typeface="Open Sans" pitchFamily="2" charset="0"/>
                <a:cs typeface="Open Sans" pitchFamily="2" charset="0"/>
              </a:rPr>
              <a:t>Chapter 6</a:t>
            </a:r>
          </a:p>
        </p:txBody>
      </p:sp>
      <p:sp>
        <p:nvSpPr>
          <p:cNvPr id="4" name="Rectangle 3">
            <a:extLst>
              <a:ext uri="{FF2B5EF4-FFF2-40B4-BE49-F238E27FC236}">
                <a16:creationId xmlns:a16="http://schemas.microsoft.com/office/drawing/2014/main" id="{123F6F87-508A-BA3C-1BD9-6998455A5532}"/>
              </a:ext>
            </a:extLst>
          </p:cNvPr>
          <p:cNvSpPr/>
          <p:nvPr/>
        </p:nvSpPr>
        <p:spPr>
          <a:xfrm>
            <a:off x="1018784" y="2617462"/>
            <a:ext cx="73416" cy="16004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9A81E8F-02D2-F528-7454-D28D175E5B5E}"/>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3" name="Picture 12">
            <a:extLst>
              <a:ext uri="{FF2B5EF4-FFF2-40B4-BE49-F238E27FC236}">
                <a16:creationId xmlns:a16="http://schemas.microsoft.com/office/drawing/2014/main" id="{45E6A1C3-9DD7-4109-9FC2-FA4C65EABBB2}"/>
              </a:ext>
            </a:extLst>
          </p:cNvPr>
          <p:cNvPicPr>
            <a:picLocks noChangeAspect="1"/>
          </p:cNvPicPr>
          <p:nvPr/>
        </p:nvPicPr>
        <p:blipFill>
          <a:blip r:embed="rId2"/>
          <a:stretch>
            <a:fillRect/>
          </a:stretch>
        </p:blipFill>
        <p:spPr>
          <a:xfrm>
            <a:off x="0" y="6208326"/>
            <a:ext cx="649674" cy="649674"/>
          </a:xfrm>
          <a:prstGeom prst="rect">
            <a:avLst/>
          </a:prstGeom>
        </p:spPr>
      </p:pic>
      <p:sp>
        <p:nvSpPr>
          <p:cNvPr id="14" name="TextBox 13">
            <a:extLst>
              <a:ext uri="{FF2B5EF4-FFF2-40B4-BE49-F238E27FC236}">
                <a16:creationId xmlns:a16="http://schemas.microsoft.com/office/drawing/2014/main" id="{CDF66AC6-E2EB-F460-9E65-3A88A4F53C8D}"/>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5" name="TextBox 14">
            <a:extLst>
              <a:ext uri="{FF2B5EF4-FFF2-40B4-BE49-F238E27FC236}">
                <a16:creationId xmlns:a16="http://schemas.microsoft.com/office/drawing/2014/main" id="{5899402B-797A-F98F-1533-097734571D58}"/>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6" name="Slide Number Placeholder 15">
            <a:extLst>
              <a:ext uri="{FF2B5EF4-FFF2-40B4-BE49-F238E27FC236}">
                <a16:creationId xmlns:a16="http://schemas.microsoft.com/office/drawing/2014/main" id="{C1EBEFE3-6283-0AC2-8973-71416933EDBB}"/>
              </a:ext>
            </a:extLst>
          </p:cNvPr>
          <p:cNvSpPr>
            <a:spLocks noGrp="1"/>
          </p:cNvSpPr>
          <p:nvPr>
            <p:ph type="sldNum" sz="quarter" idx="12"/>
          </p:nvPr>
        </p:nvSpPr>
        <p:spPr/>
        <p:txBody>
          <a:bodyPr/>
          <a:lstStyle/>
          <a:p>
            <a:fld id="{85DF71E5-05EE-B545-A912-245774DC4A47}" type="slidenum">
              <a:rPr lang="en-US" smtClean="0"/>
              <a:t>23</a:t>
            </a:fld>
            <a:endParaRPr lang="en-US"/>
          </a:p>
        </p:txBody>
      </p:sp>
      <p:pic>
        <p:nvPicPr>
          <p:cNvPr id="17" name="Picture 16">
            <a:extLst>
              <a:ext uri="{FF2B5EF4-FFF2-40B4-BE49-F238E27FC236}">
                <a16:creationId xmlns:a16="http://schemas.microsoft.com/office/drawing/2014/main" id="{5E55CFFC-AC8B-11F4-7D9E-C8EA00FC51E1}"/>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4097207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217BBC-01FC-C833-A66A-03C34B862D89}"/>
              </a:ext>
            </a:extLst>
          </p:cNvPr>
          <p:cNvSpPr txBox="1"/>
          <p:nvPr/>
        </p:nvSpPr>
        <p:spPr>
          <a:xfrm>
            <a:off x="10819694" y="90688"/>
            <a:ext cx="1269899" cy="246221"/>
          </a:xfrm>
          <a:prstGeom prst="rect">
            <a:avLst/>
          </a:prstGeom>
          <a:noFill/>
        </p:spPr>
        <p:txBody>
          <a:bodyPr wrap="none" rtlCol="0">
            <a:spAutoFit/>
          </a:bodyPr>
          <a:lstStyle/>
          <a:p>
            <a:r>
              <a:rPr lang="en-US" sz="1000">
                <a:latin typeface="Open Sans" pitchFamily="2" charset="0"/>
                <a:ea typeface="Open Sans" pitchFamily="2" charset="0"/>
                <a:cs typeface="Open Sans" pitchFamily="2" charset="0"/>
              </a:rPr>
              <a:t>Results &amp; Findings</a:t>
            </a:r>
          </a:p>
        </p:txBody>
      </p:sp>
      <p:pic>
        <p:nvPicPr>
          <p:cNvPr id="19" name="Graphic 18">
            <a:extLst>
              <a:ext uri="{FF2B5EF4-FFF2-40B4-BE49-F238E27FC236}">
                <a16:creationId xmlns:a16="http://schemas.microsoft.com/office/drawing/2014/main" id="{E9356AB2-A1E2-EEDF-1620-0786D65749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39" y="504110"/>
            <a:ext cx="11520322" cy="5627269"/>
          </a:xfrm>
          <a:prstGeom prst="rect">
            <a:avLst/>
          </a:prstGeom>
        </p:spPr>
      </p:pic>
      <p:pic>
        <p:nvPicPr>
          <p:cNvPr id="6" name="Picture 5">
            <a:extLst>
              <a:ext uri="{FF2B5EF4-FFF2-40B4-BE49-F238E27FC236}">
                <a16:creationId xmlns:a16="http://schemas.microsoft.com/office/drawing/2014/main" id="{B6A9C131-B92F-5116-DB9B-E8D5D06269CA}"/>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10" name="Picture 9">
            <a:extLst>
              <a:ext uri="{FF2B5EF4-FFF2-40B4-BE49-F238E27FC236}">
                <a16:creationId xmlns:a16="http://schemas.microsoft.com/office/drawing/2014/main" id="{E7541A20-DAB4-2276-C1D3-94A3A52C0C3F}"/>
              </a:ext>
            </a:extLst>
          </p:cNvPr>
          <p:cNvPicPr>
            <a:picLocks noChangeAspect="1"/>
          </p:cNvPicPr>
          <p:nvPr/>
        </p:nvPicPr>
        <p:blipFill>
          <a:blip r:embed="rId4"/>
          <a:stretch>
            <a:fillRect/>
          </a:stretch>
        </p:blipFill>
        <p:spPr>
          <a:xfrm>
            <a:off x="0" y="6208326"/>
            <a:ext cx="649674" cy="649674"/>
          </a:xfrm>
          <a:prstGeom prst="rect">
            <a:avLst/>
          </a:prstGeom>
        </p:spPr>
      </p:pic>
      <p:sp>
        <p:nvSpPr>
          <p:cNvPr id="11" name="TextBox 10">
            <a:extLst>
              <a:ext uri="{FF2B5EF4-FFF2-40B4-BE49-F238E27FC236}">
                <a16:creationId xmlns:a16="http://schemas.microsoft.com/office/drawing/2014/main" id="{F855D899-97C4-FE42-6E27-F333D9B2C569}"/>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2" name="TextBox 11">
            <a:extLst>
              <a:ext uri="{FF2B5EF4-FFF2-40B4-BE49-F238E27FC236}">
                <a16:creationId xmlns:a16="http://schemas.microsoft.com/office/drawing/2014/main" id="{DC0A768B-0D2E-3EA1-EC4D-9BDBD6C2EA65}"/>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3" name="Slide Number Placeholder 12">
            <a:extLst>
              <a:ext uri="{FF2B5EF4-FFF2-40B4-BE49-F238E27FC236}">
                <a16:creationId xmlns:a16="http://schemas.microsoft.com/office/drawing/2014/main" id="{B4454290-3C05-77CB-1886-B19A0E053DA4}"/>
              </a:ext>
            </a:extLst>
          </p:cNvPr>
          <p:cNvSpPr>
            <a:spLocks noGrp="1"/>
          </p:cNvSpPr>
          <p:nvPr>
            <p:ph type="sldNum" sz="quarter" idx="12"/>
          </p:nvPr>
        </p:nvSpPr>
        <p:spPr/>
        <p:txBody>
          <a:bodyPr/>
          <a:lstStyle/>
          <a:p>
            <a:fld id="{85DF71E5-05EE-B545-A912-245774DC4A47}" type="slidenum">
              <a:rPr lang="en-US" smtClean="0"/>
              <a:t>24</a:t>
            </a:fld>
            <a:endParaRPr lang="en-US"/>
          </a:p>
        </p:txBody>
      </p:sp>
      <p:pic>
        <p:nvPicPr>
          <p:cNvPr id="14" name="Picture 13">
            <a:extLst>
              <a:ext uri="{FF2B5EF4-FFF2-40B4-BE49-F238E27FC236}">
                <a16:creationId xmlns:a16="http://schemas.microsoft.com/office/drawing/2014/main" id="{4145DDAD-22F0-4495-35CE-8F80C381550E}"/>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385963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0FDF8B-335D-45A7-54DA-295BE44F801A}"/>
              </a:ext>
            </a:extLst>
          </p:cNvPr>
          <p:cNvSpPr txBox="1"/>
          <p:nvPr/>
        </p:nvSpPr>
        <p:spPr>
          <a:xfrm>
            <a:off x="10819694" y="90688"/>
            <a:ext cx="1269899" cy="246221"/>
          </a:xfrm>
          <a:prstGeom prst="rect">
            <a:avLst/>
          </a:prstGeom>
          <a:noFill/>
        </p:spPr>
        <p:txBody>
          <a:bodyPr wrap="none" rtlCol="0">
            <a:spAutoFit/>
          </a:bodyPr>
          <a:lstStyle/>
          <a:p>
            <a:r>
              <a:rPr lang="en-US" sz="1000">
                <a:latin typeface="Open Sans" pitchFamily="2" charset="0"/>
                <a:ea typeface="Open Sans" pitchFamily="2" charset="0"/>
                <a:cs typeface="Open Sans" pitchFamily="2" charset="0"/>
              </a:rPr>
              <a:t>Results &amp; Findings</a:t>
            </a:r>
          </a:p>
        </p:txBody>
      </p:sp>
      <p:pic>
        <p:nvPicPr>
          <p:cNvPr id="15" name="Graphic 14">
            <a:extLst>
              <a:ext uri="{FF2B5EF4-FFF2-40B4-BE49-F238E27FC236}">
                <a16:creationId xmlns:a16="http://schemas.microsoft.com/office/drawing/2014/main" id="{2AE88D29-F3BD-41B7-18F3-DF9BB41318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633" y="429876"/>
            <a:ext cx="11548530" cy="5701504"/>
          </a:xfrm>
          <a:prstGeom prst="rect">
            <a:avLst/>
          </a:prstGeom>
        </p:spPr>
      </p:pic>
      <p:pic>
        <p:nvPicPr>
          <p:cNvPr id="3" name="Picture 2">
            <a:extLst>
              <a:ext uri="{FF2B5EF4-FFF2-40B4-BE49-F238E27FC236}">
                <a16:creationId xmlns:a16="http://schemas.microsoft.com/office/drawing/2014/main" id="{E70EE48A-CF36-0379-5819-6CFA9396AD27}"/>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10" name="Picture 9">
            <a:extLst>
              <a:ext uri="{FF2B5EF4-FFF2-40B4-BE49-F238E27FC236}">
                <a16:creationId xmlns:a16="http://schemas.microsoft.com/office/drawing/2014/main" id="{139A890B-1D91-1DCB-BF8A-86FDE7B7FD4D}"/>
              </a:ext>
            </a:extLst>
          </p:cNvPr>
          <p:cNvPicPr>
            <a:picLocks noChangeAspect="1"/>
          </p:cNvPicPr>
          <p:nvPr/>
        </p:nvPicPr>
        <p:blipFill>
          <a:blip r:embed="rId4"/>
          <a:stretch>
            <a:fillRect/>
          </a:stretch>
        </p:blipFill>
        <p:spPr>
          <a:xfrm>
            <a:off x="0" y="6208326"/>
            <a:ext cx="649674" cy="649674"/>
          </a:xfrm>
          <a:prstGeom prst="rect">
            <a:avLst/>
          </a:prstGeom>
        </p:spPr>
      </p:pic>
      <p:sp>
        <p:nvSpPr>
          <p:cNvPr id="11" name="TextBox 10">
            <a:extLst>
              <a:ext uri="{FF2B5EF4-FFF2-40B4-BE49-F238E27FC236}">
                <a16:creationId xmlns:a16="http://schemas.microsoft.com/office/drawing/2014/main" id="{39CC5357-6B66-D9A4-4B6D-9ACF713AFB8A}"/>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2" name="TextBox 11">
            <a:extLst>
              <a:ext uri="{FF2B5EF4-FFF2-40B4-BE49-F238E27FC236}">
                <a16:creationId xmlns:a16="http://schemas.microsoft.com/office/drawing/2014/main" id="{8CD52FA7-5091-E2AB-05C9-15BFFA17D128}"/>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3" name="Slide Number Placeholder 12">
            <a:extLst>
              <a:ext uri="{FF2B5EF4-FFF2-40B4-BE49-F238E27FC236}">
                <a16:creationId xmlns:a16="http://schemas.microsoft.com/office/drawing/2014/main" id="{E31BF907-2475-B2EB-0508-7BD16ECD302F}"/>
              </a:ext>
            </a:extLst>
          </p:cNvPr>
          <p:cNvSpPr>
            <a:spLocks noGrp="1"/>
          </p:cNvSpPr>
          <p:nvPr>
            <p:ph type="sldNum" sz="quarter" idx="12"/>
          </p:nvPr>
        </p:nvSpPr>
        <p:spPr/>
        <p:txBody>
          <a:bodyPr/>
          <a:lstStyle/>
          <a:p>
            <a:fld id="{85DF71E5-05EE-B545-A912-245774DC4A47}" type="slidenum">
              <a:rPr lang="en-US" smtClean="0"/>
              <a:t>25</a:t>
            </a:fld>
            <a:endParaRPr lang="en-US"/>
          </a:p>
        </p:txBody>
      </p:sp>
      <p:pic>
        <p:nvPicPr>
          <p:cNvPr id="14" name="Picture 13">
            <a:extLst>
              <a:ext uri="{FF2B5EF4-FFF2-40B4-BE49-F238E27FC236}">
                <a16:creationId xmlns:a16="http://schemas.microsoft.com/office/drawing/2014/main" id="{5020349F-430A-E253-1692-9B57A503F02C}"/>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414018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0DBE5F-9E7C-0A37-32BD-1AC31DE25F85}"/>
              </a:ext>
            </a:extLst>
          </p:cNvPr>
          <p:cNvSpPr txBox="1"/>
          <p:nvPr/>
        </p:nvSpPr>
        <p:spPr>
          <a:xfrm>
            <a:off x="10819694" y="90688"/>
            <a:ext cx="1269899" cy="246221"/>
          </a:xfrm>
          <a:prstGeom prst="rect">
            <a:avLst/>
          </a:prstGeom>
          <a:noFill/>
        </p:spPr>
        <p:txBody>
          <a:bodyPr wrap="none" rtlCol="0">
            <a:spAutoFit/>
          </a:bodyPr>
          <a:lstStyle/>
          <a:p>
            <a:r>
              <a:rPr lang="en-US" sz="1000">
                <a:latin typeface="Open Sans" pitchFamily="2" charset="0"/>
                <a:ea typeface="Open Sans" pitchFamily="2" charset="0"/>
                <a:cs typeface="Open Sans" pitchFamily="2" charset="0"/>
              </a:rPr>
              <a:t>Results &amp; Findings</a:t>
            </a:r>
          </a:p>
        </p:txBody>
      </p:sp>
      <p:pic>
        <p:nvPicPr>
          <p:cNvPr id="11" name="Graphic 10">
            <a:extLst>
              <a:ext uri="{FF2B5EF4-FFF2-40B4-BE49-F238E27FC236}">
                <a16:creationId xmlns:a16="http://schemas.microsoft.com/office/drawing/2014/main" id="{316369D5-A927-616F-223B-5F45915D34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533" y="573590"/>
            <a:ext cx="11436934" cy="5522835"/>
          </a:xfrm>
          <a:prstGeom prst="rect">
            <a:avLst/>
          </a:prstGeom>
        </p:spPr>
      </p:pic>
      <p:pic>
        <p:nvPicPr>
          <p:cNvPr id="3" name="Picture 2">
            <a:extLst>
              <a:ext uri="{FF2B5EF4-FFF2-40B4-BE49-F238E27FC236}">
                <a16:creationId xmlns:a16="http://schemas.microsoft.com/office/drawing/2014/main" id="{897B3D5B-8B6F-48C5-713F-3AFD25F79CA3}"/>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10" name="Picture 9">
            <a:extLst>
              <a:ext uri="{FF2B5EF4-FFF2-40B4-BE49-F238E27FC236}">
                <a16:creationId xmlns:a16="http://schemas.microsoft.com/office/drawing/2014/main" id="{1DE956AC-D250-EDFE-4E74-6A97F39A387E}"/>
              </a:ext>
            </a:extLst>
          </p:cNvPr>
          <p:cNvPicPr>
            <a:picLocks noChangeAspect="1"/>
          </p:cNvPicPr>
          <p:nvPr/>
        </p:nvPicPr>
        <p:blipFill>
          <a:blip r:embed="rId4"/>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1FE4EDDC-3C9A-15D6-3DD6-DE306DB3AA85}"/>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15526F39-5D04-EC3C-960E-A77696FBECF7}"/>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D5300A0D-BAC6-B843-8390-31A1B55B5C72}"/>
              </a:ext>
            </a:extLst>
          </p:cNvPr>
          <p:cNvSpPr>
            <a:spLocks noGrp="1"/>
          </p:cNvSpPr>
          <p:nvPr>
            <p:ph type="sldNum" sz="quarter" idx="12"/>
          </p:nvPr>
        </p:nvSpPr>
        <p:spPr/>
        <p:txBody>
          <a:bodyPr/>
          <a:lstStyle/>
          <a:p>
            <a:fld id="{85DF71E5-05EE-B545-A912-245774DC4A47}" type="slidenum">
              <a:rPr lang="en-US" smtClean="0"/>
              <a:t>26</a:t>
            </a:fld>
            <a:endParaRPr lang="en-US"/>
          </a:p>
        </p:txBody>
      </p:sp>
      <p:pic>
        <p:nvPicPr>
          <p:cNvPr id="15" name="Picture 14">
            <a:extLst>
              <a:ext uri="{FF2B5EF4-FFF2-40B4-BE49-F238E27FC236}">
                <a16:creationId xmlns:a16="http://schemas.microsoft.com/office/drawing/2014/main" id="{A9197B67-0946-7462-5288-9C1B3535E9FB}"/>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2863704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0E980C-8C44-2AF2-21BF-778013C74EC1}"/>
              </a:ext>
            </a:extLst>
          </p:cNvPr>
          <p:cNvSpPr txBox="1"/>
          <p:nvPr/>
        </p:nvSpPr>
        <p:spPr>
          <a:xfrm>
            <a:off x="10819694" y="90688"/>
            <a:ext cx="1269899" cy="246221"/>
          </a:xfrm>
          <a:prstGeom prst="rect">
            <a:avLst/>
          </a:prstGeom>
          <a:noFill/>
        </p:spPr>
        <p:txBody>
          <a:bodyPr wrap="none" rtlCol="0">
            <a:spAutoFit/>
          </a:bodyPr>
          <a:lstStyle/>
          <a:p>
            <a:r>
              <a:rPr lang="en-US" sz="1000">
                <a:latin typeface="Open Sans" pitchFamily="2" charset="0"/>
                <a:ea typeface="Open Sans" pitchFamily="2" charset="0"/>
                <a:cs typeface="Open Sans" pitchFamily="2" charset="0"/>
              </a:rPr>
              <a:t>Results &amp; Findings</a:t>
            </a:r>
          </a:p>
        </p:txBody>
      </p:sp>
      <p:pic>
        <p:nvPicPr>
          <p:cNvPr id="11" name="Graphic 10">
            <a:extLst>
              <a:ext uri="{FF2B5EF4-FFF2-40B4-BE49-F238E27FC236}">
                <a16:creationId xmlns:a16="http://schemas.microsoft.com/office/drawing/2014/main" id="{F7F9CDA9-0A4F-D268-3F79-4E834D673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633" y="538635"/>
            <a:ext cx="11436934" cy="5522835"/>
          </a:xfrm>
          <a:prstGeom prst="rect">
            <a:avLst/>
          </a:prstGeom>
        </p:spPr>
      </p:pic>
      <p:pic>
        <p:nvPicPr>
          <p:cNvPr id="6" name="Picture 5">
            <a:extLst>
              <a:ext uri="{FF2B5EF4-FFF2-40B4-BE49-F238E27FC236}">
                <a16:creationId xmlns:a16="http://schemas.microsoft.com/office/drawing/2014/main" id="{DEB85C0E-1C63-9507-A299-B8FC8F39EF78}"/>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10" name="Picture 9">
            <a:extLst>
              <a:ext uri="{FF2B5EF4-FFF2-40B4-BE49-F238E27FC236}">
                <a16:creationId xmlns:a16="http://schemas.microsoft.com/office/drawing/2014/main" id="{F1349AFF-F1A2-397B-0C3F-01FFCE8999FB}"/>
              </a:ext>
            </a:extLst>
          </p:cNvPr>
          <p:cNvPicPr>
            <a:picLocks noChangeAspect="1"/>
          </p:cNvPicPr>
          <p:nvPr/>
        </p:nvPicPr>
        <p:blipFill>
          <a:blip r:embed="rId4"/>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DF2170DD-7FA8-1075-85B8-99BE25FEDA27}"/>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50453DC4-D315-07A0-EEFF-B0F17F7273D6}"/>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7DE59A02-CB35-4586-A6DA-0D6D9596C62F}"/>
              </a:ext>
            </a:extLst>
          </p:cNvPr>
          <p:cNvSpPr>
            <a:spLocks noGrp="1"/>
          </p:cNvSpPr>
          <p:nvPr>
            <p:ph type="sldNum" sz="quarter" idx="12"/>
          </p:nvPr>
        </p:nvSpPr>
        <p:spPr/>
        <p:txBody>
          <a:bodyPr/>
          <a:lstStyle/>
          <a:p>
            <a:fld id="{85DF71E5-05EE-B545-A912-245774DC4A47}" type="slidenum">
              <a:rPr lang="en-US" smtClean="0"/>
              <a:t>27</a:t>
            </a:fld>
            <a:endParaRPr lang="en-US"/>
          </a:p>
        </p:txBody>
      </p:sp>
      <p:pic>
        <p:nvPicPr>
          <p:cNvPr id="15" name="Picture 14">
            <a:extLst>
              <a:ext uri="{FF2B5EF4-FFF2-40B4-BE49-F238E27FC236}">
                <a16:creationId xmlns:a16="http://schemas.microsoft.com/office/drawing/2014/main" id="{2D17124D-E3D0-3BB7-62FE-0308520770DD}"/>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190504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73646DF-CB12-7BE5-78BF-ED6ADDDA3E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837" y="481781"/>
            <a:ext cx="11539268" cy="5572251"/>
          </a:xfrm>
          <a:prstGeom prst="rect">
            <a:avLst/>
          </a:prstGeom>
        </p:spPr>
      </p:pic>
      <p:sp>
        <p:nvSpPr>
          <p:cNvPr id="6" name="TextBox 5">
            <a:extLst>
              <a:ext uri="{FF2B5EF4-FFF2-40B4-BE49-F238E27FC236}">
                <a16:creationId xmlns:a16="http://schemas.microsoft.com/office/drawing/2014/main" id="{2306F277-EB4D-E6B1-0352-D68C8E3563C3}"/>
              </a:ext>
            </a:extLst>
          </p:cNvPr>
          <p:cNvSpPr txBox="1"/>
          <p:nvPr/>
        </p:nvSpPr>
        <p:spPr>
          <a:xfrm>
            <a:off x="10819694" y="90688"/>
            <a:ext cx="1269899" cy="246221"/>
          </a:xfrm>
          <a:prstGeom prst="rect">
            <a:avLst/>
          </a:prstGeom>
          <a:noFill/>
        </p:spPr>
        <p:txBody>
          <a:bodyPr wrap="none" rtlCol="0">
            <a:spAutoFit/>
          </a:bodyPr>
          <a:lstStyle/>
          <a:p>
            <a:r>
              <a:rPr lang="en-US" sz="1000">
                <a:latin typeface="Open Sans" pitchFamily="2" charset="0"/>
                <a:ea typeface="Open Sans" pitchFamily="2" charset="0"/>
                <a:cs typeface="Open Sans" pitchFamily="2" charset="0"/>
              </a:rPr>
              <a:t>Results &amp; Findings</a:t>
            </a:r>
          </a:p>
        </p:txBody>
      </p:sp>
      <p:pic>
        <p:nvPicPr>
          <p:cNvPr id="5" name="Picture 4">
            <a:extLst>
              <a:ext uri="{FF2B5EF4-FFF2-40B4-BE49-F238E27FC236}">
                <a16:creationId xmlns:a16="http://schemas.microsoft.com/office/drawing/2014/main" id="{54ED7E68-400F-1A7D-9659-13B448FD7288}"/>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10" name="Picture 9">
            <a:extLst>
              <a:ext uri="{FF2B5EF4-FFF2-40B4-BE49-F238E27FC236}">
                <a16:creationId xmlns:a16="http://schemas.microsoft.com/office/drawing/2014/main" id="{3FB51257-3491-55E5-08B1-647372E70545}"/>
              </a:ext>
            </a:extLst>
          </p:cNvPr>
          <p:cNvPicPr>
            <a:picLocks noChangeAspect="1"/>
          </p:cNvPicPr>
          <p:nvPr/>
        </p:nvPicPr>
        <p:blipFill>
          <a:blip r:embed="rId4"/>
          <a:stretch>
            <a:fillRect/>
          </a:stretch>
        </p:blipFill>
        <p:spPr>
          <a:xfrm>
            <a:off x="0" y="6208326"/>
            <a:ext cx="649674" cy="649674"/>
          </a:xfrm>
          <a:prstGeom prst="rect">
            <a:avLst/>
          </a:prstGeom>
        </p:spPr>
      </p:pic>
      <p:sp>
        <p:nvSpPr>
          <p:cNvPr id="11" name="TextBox 10">
            <a:extLst>
              <a:ext uri="{FF2B5EF4-FFF2-40B4-BE49-F238E27FC236}">
                <a16:creationId xmlns:a16="http://schemas.microsoft.com/office/drawing/2014/main" id="{2FA9A845-D6E7-8280-7151-AF86A8C009B7}"/>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2" name="TextBox 11">
            <a:extLst>
              <a:ext uri="{FF2B5EF4-FFF2-40B4-BE49-F238E27FC236}">
                <a16:creationId xmlns:a16="http://schemas.microsoft.com/office/drawing/2014/main" id="{9F0C1113-442F-F901-0EB4-DEFF550BB2CD}"/>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3" name="Slide Number Placeholder 12">
            <a:extLst>
              <a:ext uri="{FF2B5EF4-FFF2-40B4-BE49-F238E27FC236}">
                <a16:creationId xmlns:a16="http://schemas.microsoft.com/office/drawing/2014/main" id="{34F53754-BC44-8C3E-87AD-386DA88C929D}"/>
              </a:ext>
            </a:extLst>
          </p:cNvPr>
          <p:cNvSpPr>
            <a:spLocks noGrp="1"/>
          </p:cNvSpPr>
          <p:nvPr>
            <p:ph type="sldNum" sz="quarter" idx="12"/>
          </p:nvPr>
        </p:nvSpPr>
        <p:spPr/>
        <p:txBody>
          <a:bodyPr/>
          <a:lstStyle/>
          <a:p>
            <a:fld id="{85DF71E5-05EE-B545-A912-245774DC4A47}" type="slidenum">
              <a:rPr lang="en-US" smtClean="0"/>
              <a:t>28</a:t>
            </a:fld>
            <a:endParaRPr lang="en-US"/>
          </a:p>
        </p:txBody>
      </p:sp>
      <p:pic>
        <p:nvPicPr>
          <p:cNvPr id="14" name="Picture 13">
            <a:extLst>
              <a:ext uri="{FF2B5EF4-FFF2-40B4-BE49-F238E27FC236}">
                <a16:creationId xmlns:a16="http://schemas.microsoft.com/office/drawing/2014/main" id="{559DEAA7-F494-82FB-DCB2-E45ADE3EC5F6}"/>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3308321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6F028C7-6C65-8F73-B761-E4FAA07C7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 y="484595"/>
            <a:ext cx="11547123" cy="5576045"/>
          </a:xfrm>
          <a:prstGeom prst="rect">
            <a:avLst/>
          </a:prstGeom>
        </p:spPr>
      </p:pic>
      <p:sp>
        <p:nvSpPr>
          <p:cNvPr id="7" name="TextBox 6">
            <a:extLst>
              <a:ext uri="{FF2B5EF4-FFF2-40B4-BE49-F238E27FC236}">
                <a16:creationId xmlns:a16="http://schemas.microsoft.com/office/drawing/2014/main" id="{8D316197-D867-7AF4-B311-8C190F4144B0}"/>
              </a:ext>
            </a:extLst>
          </p:cNvPr>
          <p:cNvSpPr txBox="1"/>
          <p:nvPr/>
        </p:nvSpPr>
        <p:spPr>
          <a:xfrm>
            <a:off x="10819694" y="90688"/>
            <a:ext cx="1269899" cy="246221"/>
          </a:xfrm>
          <a:prstGeom prst="rect">
            <a:avLst/>
          </a:prstGeom>
          <a:noFill/>
        </p:spPr>
        <p:txBody>
          <a:bodyPr wrap="none" rtlCol="0">
            <a:spAutoFit/>
          </a:bodyPr>
          <a:lstStyle/>
          <a:p>
            <a:r>
              <a:rPr lang="en-US" sz="1000">
                <a:latin typeface="Open Sans" pitchFamily="2" charset="0"/>
                <a:ea typeface="Open Sans" pitchFamily="2" charset="0"/>
                <a:cs typeface="Open Sans" pitchFamily="2" charset="0"/>
              </a:rPr>
              <a:t>Results &amp; Findings</a:t>
            </a:r>
          </a:p>
        </p:txBody>
      </p:sp>
      <p:pic>
        <p:nvPicPr>
          <p:cNvPr id="6" name="Picture 5">
            <a:extLst>
              <a:ext uri="{FF2B5EF4-FFF2-40B4-BE49-F238E27FC236}">
                <a16:creationId xmlns:a16="http://schemas.microsoft.com/office/drawing/2014/main" id="{F739AD4C-5A98-196A-48DE-1DCEBC73ADCA}"/>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10" name="Picture 9">
            <a:extLst>
              <a:ext uri="{FF2B5EF4-FFF2-40B4-BE49-F238E27FC236}">
                <a16:creationId xmlns:a16="http://schemas.microsoft.com/office/drawing/2014/main" id="{2DAB7B4D-D77C-0127-6347-2F6881E14C00}"/>
              </a:ext>
            </a:extLst>
          </p:cNvPr>
          <p:cNvPicPr>
            <a:picLocks noChangeAspect="1"/>
          </p:cNvPicPr>
          <p:nvPr/>
        </p:nvPicPr>
        <p:blipFill>
          <a:blip r:embed="rId4"/>
          <a:stretch>
            <a:fillRect/>
          </a:stretch>
        </p:blipFill>
        <p:spPr>
          <a:xfrm>
            <a:off x="0" y="6208326"/>
            <a:ext cx="649674" cy="649674"/>
          </a:xfrm>
          <a:prstGeom prst="rect">
            <a:avLst/>
          </a:prstGeom>
        </p:spPr>
      </p:pic>
      <p:sp>
        <p:nvSpPr>
          <p:cNvPr id="11" name="TextBox 10">
            <a:extLst>
              <a:ext uri="{FF2B5EF4-FFF2-40B4-BE49-F238E27FC236}">
                <a16:creationId xmlns:a16="http://schemas.microsoft.com/office/drawing/2014/main" id="{F1B85B67-6636-16BD-8D47-8BD3B4E43771}"/>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2" name="TextBox 11">
            <a:extLst>
              <a:ext uri="{FF2B5EF4-FFF2-40B4-BE49-F238E27FC236}">
                <a16:creationId xmlns:a16="http://schemas.microsoft.com/office/drawing/2014/main" id="{235462B4-7ED5-D794-F2EA-B3521E7139D5}"/>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3" name="Slide Number Placeholder 12">
            <a:extLst>
              <a:ext uri="{FF2B5EF4-FFF2-40B4-BE49-F238E27FC236}">
                <a16:creationId xmlns:a16="http://schemas.microsoft.com/office/drawing/2014/main" id="{F56AFBE3-C5D3-4386-46BB-B4AFF7E84516}"/>
              </a:ext>
            </a:extLst>
          </p:cNvPr>
          <p:cNvSpPr>
            <a:spLocks noGrp="1"/>
          </p:cNvSpPr>
          <p:nvPr>
            <p:ph type="sldNum" sz="quarter" idx="12"/>
          </p:nvPr>
        </p:nvSpPr>
        <p:spPr/>
        <p:txBody>
          <a:bodyPr/>
          <a:lstStyle/>
          <a:p>
            <a:fld id="{85DF71E5-05EE-B545-A912-245774DC4A47}" type="slidenum">
              <a:rPr lang="en-US" smtClean="0"/>
              <a:t>29</a:t>
            </a:fld>
            <a:endParaRPr lang="en-US"/>
          </a:p>
        </p:txBody>
      </p:sp>
      <p:pic>
        <p:nvPicPr>
          <p:cNvPr id="14" name="Picture 13">
            <a:extLst>
              <a:ext uri="{FF2B5EF4-FFF2-40B4-BE49-F238E27FC236}">
                <a16:creationId xmlns:a16="http://schemas.microsoft.com/office/drawing/2014/main" id="{5A4D7B84-034A-FC13-B8AF-0C5F769A9CDC}"/>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181043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FC76B4-EE2C-D3A8-4BEB-9F19B31881AB}"/>
              </a:ext>
            </a:extLst>
          </p:cNvPr>
          <p:cNvSpPr txBox="1"/>
          <p:nvPr/>
        </p:nvSpPr>
        <p:spPr>
          <a:xfrm>
            <a:off x="605831" y="1510032"/>
            <a:ext cx="10538420" cy="1428148"/>
          </a:xfrm>
          <a:prstGeom prst="rect">
            <a:avLst/>
          </a:prstGeom>
          <a:noFill/>
        </p:spPr>
        <p:txBody>
          <a:bodyPr wrap="square" rtlCol="0">
            <a:spAutoFit/>
          </a:bodyPr>
          <a:lstStyle/>
          <a:p>
            <a:pPr marL="457200" indent="-457200">
              <a:lnSpc>
                <a:spcPct val="150000"/>
              </a:lnSpc>
              <a:buFont typeface="Courier New" panose="02070309020205020404" pitchFamily="49" charset="0"/>
              <a:buChar char="o"/>
            </a:pPr>
            <a:r>
              <a:rPr lang="en-US" sz="2000" b="1" dirty="0">
                <a:latin typeface="Open Sans" pitchFamily="2" charset="0"/>
                <a:ea typeface="Open Sans" pitchFamily="2" charset="0"/>
                <a:cs typeface="Open Sans" pitchFamily="2" charset="0"/>
              </a:rPr>
              <a:t>uLearn Adaptive Learning Tool</a:t>
            </a:r>
            <a:r>
              <a:rPr lang="en-US" sz="2000" dirty="0">
                <a:latin typeface="Open Sans" pitchFamily="2" charset="0"/>
                <a:ea typeface="Open Sans" pitchFamily="2" charset="0"/>
                <a:cs typeface="Open Sans" pitchFamily="2" charset="0"/>
              </a:rPr>
              <a:t>: System designed to personalize the learning experience for students.</a:t>
            </a:r>
          </a:p>
          <a:p>
            <a:pPr marL="457200" indent="-457200">
              <a:lnSpc>
                <a:spcPct val="150000"/>
              </a:lnSpc>
              <a:buFont typeface="Courier New" panose="02070309020205020404" pitchFamily="49" charset="0"/>
              <a:buChar char="o"/>
            </a:pPr>
            <a:r>
              <a:rPr lang="en-US" sz="2000" dirty="0">
                <a:latin typeface="Open Sans" pitchFamily="2" charset="0"/>
                <a:ea typeface="Open Sans" pitchFamily="2" charset="0"/>
                <a:cs typeface="Open Sans" pitchFamily="2" charset="0"/>
              </a:rPr>
              <a:t>Accessible at </a:t>
            </a:r>
            <a:r>
              <a:rPr lang="en-US" sz="2000" b="1" dirty="0">
                <a:solidFill>
                  <a:srgbClr val="0087FF"/>
                </a:solidFill>
                <a:latin typeface="Open Sans" pitchFamily="2" charset="0"/>
                <a:ea typeface="Open Sans" pitchFamily="2" charset="0"/>
                <a:cs typeface="Open Sans" pitchFamily="2" charset="0"/>
              </a:rPr>
              <a:t>ulearn.ok.ubc.ca</a:t>
            </a:r>
            <a:r>
              <a:rPr lang="en-US" sz="2000" dirty="0">
                <a:latin typeface="Open Sans" pitchFamily="2" charset="0"/>
                <a:ea typeface="Open Sans" pitchFamily="2" charset="0"/>
                <a:cs typeface="Open Sans" pitchFamily="2" charset="0"/>
              </a:rPr>
              <a:t>.</a:t>
            </a:r>
          </a:p>
        </p:txBody>
      </p:sp>
      <p:sp>
        <p:nvSpPr>
          <p:cNvPr id="7" name="TextBox 6">
            <a:extLst>
              <a:ext uri="{FF2B5EF4-FFF2-40B4-BE49-F238E27FC236}">
                <a16:creationId xmlns:a16="http://schemas.microsoft.com/office/drawing/2014/main" id="{0F275BFF-3536-5D90-925F-997246ACECCE}"/>
              </a:ext>
            </a:extLst>
          </p:cNvPr>
          <p:cNvSpPr txBox="1"/>
          <p:nvPr/>
        </p:nvSpPr>
        <p:spPr>
          <a:xfrm>
            <a:off x="836662" y="477310"/>
            <a:ext cx="4060727"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The Problem</a:t>
            </a:r>
          </a:p>
        </p:txBody>
      </p:sp>
      <p:sp>
        <p:nvSpPr>
          <p:cNvPr id="8" name="Rectangle 7">
            <a:extLst>
              <a:ext uri="{FF2B5EF4-FFF2-40B4-BE49-F238E27FC236}">
                <a16:creationId xmlns:a16="http://schemas.microsoft.com/office/drawing/2014/main" id="{855E2046-4A36-9A4B-89A7-9B6620658C93}"/>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pic>
        <p:nvPicPr>
          <p:cNvPr id="10" name="Picture 9">
            <a:extLst>
              <a:ext uri="{FF2B5EF4-FFF2-40B4-BE49-F238E27FC236}">
                <a16:creationId xmlns:a16="http://schemas.microsoft.com/office/drawing/2014/main" id="{591E2776-51B8-4667-AF73-47BB38B38C67}"/>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1" name="Picture 10">
            <a:extLst>
              <a:ext uri="{FF2B5EF4-FFF2-40B4-BE49-F238E27FC236}">
                <a16:creationId xmlns:a16="http://schemas.microsoft.com/office/drawing/2014/main" id="{88F88DEC-F224-D1E1-DB29-20B64B177743}"/>
              </a:ext>
            </a:extLst>
          </p:cNvPr>
          <p:cNvPicPr>
            <a:picLocks noChangeAspect="1"/>
          </p:cNvPicPr>
          <p:nvPr/>
        </p:nvPicPr>
        <p:blipFill>
          <a:blip r:embed="rId2"/>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7C5BBF4E-B64E-3059-E8C7-FADFE013B140}"/>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907D5C47-6FFE-0F45-E9CC-662CD09749A5}"/>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93FB3EC3-C34A-B26F-933F-BAD06BE28EAD}"/>
              </a:ext>
            </a:extLst>
          </p:cNvPr>
          <p:cNvSpPr>
            <a:spLocks noGrp="1"/>
          </p:cNvSpPr>
          <p:nvPr>
            <p:ph type="sldNum" sz="quarter" idx="12"/>
          </p:nvPr>
        </p:nvSpPr>
        <p:spPr/>
        <p:txBody>
          <a:bodyPr/>
          <a:lstStyle/>
          <a:p>
            <a:fld id="{85DF71E5-05EE-B545-A912-245774DC4A47}" type="slidenum">
              <a:rPr lang="en-US" smtClean="0"/>
              <a:t>3</a:t>
            </a:fld>
            <a:endParaRPr lang="en-US"/>
          </a:p>
        </p:txBody>
      </p:sp>
      <p:pic>
        <p:nvPicPr>
          <p:cNvPr id="15" name="Picture 14">
            <a:extLst>
              <a:ext uri="{FF2B5EF4-FFF2-40B4-BE49-F238E27FC236}">
                <a16:creationId xmlns:a16="http://schemas.microsoft.com/office/drawing/2014/main" id="{D3347A08-48AA-37AA-3BEC-848CABBB607F}"/>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2441960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FCA24A-2A11-8597-DD51-BFE9E1BB32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39" y="484594"/>
            <a:ext cx="11547124" cy="5576046"/>
          </a:xfrm>
          <a:prstGeom prst="rect">
            <a:avLst/>
          </a:prstGeom>
        </p:spPr>
      </p:pic>
      <p:sp>
        <p:nvSpPr>
          <p:cNvPr id="6" name="TextBox 5">
            <a:extLst>
              <a:ext uri="{FF2B5EF4-FFF2-40B4-BE49-F238E27FC236}">
                <a16:creationId xmlns:a16="http://schemas.microsoft.com/office/drawing/2014/main" id="{0BF2BDF5-0CB9-9441-D68E-6E485BD9AE37}"/>
              </a:ext>
            </a:extLst>
          </p:cNvPr>
          <p:cNvSpPr txBox="1"/>
          <p:nvPr/>
        </p:nvSpPr>
        <p:spPr>
          <a:xfrm>
            <a:off x="10819694" y="90688"/>
            <a:ext cx="1269899" cy="246221"/>
          </a:xfrm>
          <a:prstGeom prst="rect">
            <a:avLst/>
          </a:prstGeom>
          <a:noFill/>
        </p:spPr>
        <p:txBody>
          <a:bodyPr wrap="none" rtlCol="0">
            <a:spAutoFit/>
          </a:bodyPr>
          <a:lstStyle/>
          <a:p>
            <a:r>
              <a:rPr lang="en-US" sz="1000">
                <a:latin typeface="Open Sans" pitchFamily="2" charset="0"/>
                <a:ea typeface="Open Sans" pitchFamily="2" charset="0"/>
                <a:cs typeface="Open Sans" pitchFamily="2" charset="0"/>
              </a:rPr>
              <a:t>Results &amp; Findings</a:t>
            </a:r>
          </a:p>
        </p:txBody>
      </p:sp>
      <p:pic>
        <p:nvPicPr>
          <p:cNvPr id="5" name="Picture 4">
            <a:extLst>
              <a:ext uri="{FF2B5EF4-FFF2-40B4-BE49-F238E27FC236}">
                <a16:creationId xmlns:a16="http://schemas.microsoft.com/office/drawing/2014/main" id="{DB850674-E697-6EC7-92A0-6B3030E00F9F}"/>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10" name="Picture 9">
            <a:extLst>
              <a:ext uri="{FF2B5EF4-FFF2-40B4-BE49-F238E27FC236}">
                <a16:creationId xmlns:a16="http://schemas.microsoft.com/office/drawing/2014/main" id="{B68B9BDC-C362-9EAA-9292-761C2C117F39}"/>
              </a:ext>
            </a:extLst>
          </p:cNvPr>
          <p:cNvPicPr>
            <a:picLocks noChangeAspect="1"/>
          </p:cNvPicPr>
          <p:nvPr/>
        </p:nvPicPr>
        <p:blipFill>
          <a:blip r:embed="rId4"/>
          <a:stretch>
            <a:fillRect/>
          </a:stretch>
        </p:blipFill>
        <p:spPr>
          <a:xfrm>
            <a:off x="0" y="6208326"/>
            <a:ext cx="649674" cy="649674"/>
          </a:xfrm>
          <a:prstGeom prst="rect">
            <a:avLst/>
          </a:prstGeom>
        </p:spPr>
      </p:pic>
      <p:sp>
        <p:nvSpPr>
          <p:cNvPr id="11" name="TextBox 10">
            <a:extLst>
              <a:ext uri="{FF2B5EF4-FFF2-40B4-BE49-F238E27FC236}">
                <a16:creationId xmlns:a16="http://schemas.microsoft.com/office/drawing/2014/main" id="{6DAE4649-61C6-C94E-7F66-B144F1D072A8}"/>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2" name="TextBox 11">
            <a:extLst>
              <a:ext uri="{FF2B5EF4-FFF2-40B4-BE49-F238E27FC236}">
                <a16:creationId xmlns:a16="http://schemas.microsoft.com/office/drawing/2014/main" id="{A2797CF0-FFD9-A01B-26A7-3525B53FF58A}"/>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3" name="Slide Number Placeholder 12">
            <a:extLst>
              <a:ext uri="{FF2B5EF4-FFF2-40B4-BE49-F238E27FC236}">
                <a16:creationId xmlns:a16="http://schemas.microsoft.com/office/drawing/2014/main" id="{7782361A-2018-E9D9-6A52-BD07467A83E0}"/>
              </a:ext>
            </a:extLst>
          </p:cNvPr>
          <p:cNvSpPr>
            <a:spLocks noGrp="1"/>
          </p:cNvSpPr>
          <p:nvPr>
            <p:ph type="sldNum" sz="quarter" idx="12"/>
          </p:nvPr>
        </p:nvSpPr>
        <p:spPr/>
        <p:txBody>
          <a:bodyPr/>
          <a:lstStyle/>
          <a:p>
            <a:fld id="{85DF71E5-05EE-B545-A912-245774DC4A47}" type="slidenum">
              <a:rPr lang="en-US" smtClean="0"/>
              <a:t>30</a:t>
            </a:fld>
            <a:endParaRPr lang="en-US"/>
          </a:p>
        </p:txBody>
      </p:sp>
      <p:pic>
        <p:nvPicPr>
          <p:cNvPr id="14" name="Picture 13">
            <a:extLst>
              <a:ext uri="{FF2B5EF4-FFF2-40B4-BE49-F238E27FC236}">
                <a16:creationId xmlns:a16="http://schemas.microsoft.com/office/drawing/2014/main" id="{6C01B63F-4E0F-64E3-5CC6-0E7521EB79F1}"/>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1451469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F9209D4-39F7-81EE-379C-E562B503FF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837" y="480874"/>
            <a:ext cx="11562532" cy="5583486"/>
          </a:xfrm>
          <a:prstGeom prst="rect">
            <a:avLst/>
          </a:prstGeom>
        </p:spPr>
      </p:pic>
      <p:sp>
        <p:nvSpPr>
          <p:cNvPr id="6" name="TextBox 5">
            <a:extLst>
              <a:ext uri="{FF2B5EF4-FFF2-40B4-BE49-F238E27FC236}">
                <a16:creationId xmlns:a16="http://schemas.microsoft.com/office/drawing/2014/main" id="{EFC568FC-C7C5-F578-6240-9B00BF789F5F}"/>
              </a:ext>
            </a:extLst>
          </p:cNvPr>
          <p:cNvSpPr txBox="1"/>
          <p:nvPr/>
        </p:nvSpPr>
        <p:spPr>
          <a:xfrm>
            <a:off x="10819694" y="90688"/>
            <a:ext cx="1269899" cy="246221"/>
          </a:xfrm>
          <a:prstGeom prst="rect">
            <a:avLst/>
          </a:prstGeom>
          <a:noFill/>
        </p:spPr>
        <p:txBody>
          <a:bodyPr wrap="none" rtlCol="0">
            <a:spAutoFit/>
          </a:bodyPr>
          <a:lstStyle/>
          <a:p>
            <a:r>
              <a:rPr lang="en-US" sz="1000">
                <a:latin typeface="Open Sans" pitchFamily="2" charset="0"/>
                <a:ea typeface="Open Sans" pitchFamily="2" charset="0"/>
                <a:cs typeface="Open Sans" pitchFamily="2" charset="0"/>
              </a:rPr>
              <a:t>Results &amp; Findings</a:t>
            </a:r>
          </a:p>
        </p:txBody>
      </p:sp>
      <p:pic>
        <p:nvPicPr>
          <p:cNvPr id="5" name="Picture 4">
            <a:extLst>
              <a:ext uri="{FF2B5EF4-FFF2-40B4-BE49-F238E27FC236}">
                <a16:creationId xmlns:a16="http://schemas.microsoft.com/office/drawing/2014/main" id="{DCF3E4B9-6A25-D48D-91E2-DB86A2397BE7}"/>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10" name="Picture 9">
            <a:extLst>
              <a:ext uri="{FF2B5EF4-FFF2-40B4-BE49-F238E27FC236}">
                <a16:creationId xmlns:a16="http://schemas.microsoft.com/office/drawing/2014/main" id="{0BDD2B70-27F6-0657-A6B2-E83137F0E107}"/>
              </a:ext>
            </a:extLst>
          </p:cNvPr>
          <p:cNvPicPr>
            <a:picLocks noChangeAspect="1"/>
          </p:cNvPicPr>
          <p:nvPr/>
        </p:nvPicPr>
        <p:blipFill>
          <a:blip r:embed="rId4"/>
          <a:stretch>
            <a:fillRect/>
          </a:stretch>
        </p:blipFill>
        <p:spPr>
          <a:xfrm>
            <a:off x="0" y="6208326"/>
            <a:ext cx="649674" cy="649674"/>
          </a:xfrm>
          <a:prstGeom prst="rect">
            <a:avLst/>
          </a:prstGeom>
        </p:spPr>
      </p:pic>
      <p:sp>
        <p:nvSpPr>
          <p:cNvPr id="11" name="TextBox 10">
            <a:extLst>
              <a:ext uri="{FF2B5EF4-FFF2-40B4-BE49-F238E27FC236}">
                <a16:creationId xmlns:a16="http://schemas.microsoft.com/office/drawing/2014/main" id="{640670C4-D7DB-B501-71E7-CD45D18AB875}"/>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2" name="TextBox 11">
            <a:extLst>
              <a:ext uri="{FF2B5EF4-FFF2-40B4-BE49-F238E27FC236}">
                <a16:creationId xmlns:a16="http://schemas.microsoft.com/office/drawing/2014/main" id="{5686FC4E-C658-E2E8-7D17-EE802325102A}"/>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3" name="Slide Number Placeholder 12">
            <a:extLst>
              <a:ext uri="{FF2B5EF4-FFF2-40B4-BE49-F238E27FC236}">
                <a16:creationId xmlns:a16="http://schemas.microsoft.com/office/drawing/2014/main" id="{52B079B0-DD38-A435-35EF-6A772B301241}"/>
              </a:ext>
            </a:extLst>
          </p:cNvPr>
          <p:cNvSpPr>
            <a:spLocks noGrp="1"/>
          </p:cNvSpPr>
          <p:nvPr>
            <p:ph type="sldNum" sz="quarter" idx="12"/>
          </p:nvPr>
        </p:nvSpPr>
        <p:spPr/>
        <p:txBody>
          <a:bodyPr/>
          <a:lstStyle/>
          <a:p>
            <a:fld id="{85DF71E5-05EE-B545-A912-245774DC4A47}" type="slidenum">
              <a:rPr lang="en-US" smtClean="0"/>
              <a:t>31</a:t>
            </a:fld>
            <a:endParaRPr lang="en-US"/>
          </a:p>
        </p:txBody>
      </p:sp>
      <p:pic>
        <p:nvPicPr>
          <p:cNvPr id="14" name="Picture 13">
            <a:extLst>
              <a:ext uri="{FF2B5EF4-FFF2-40B4-BE49-F238E27FC236}">
                <a16:creationId xmlns:a16="http://schemas.microsoft.com/office/drawing/2014/main" id="{1FE2DEDC-C9E2-870D-92C3-63347B2970CF}"/>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2277559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6FC897-EDB0-A244-8FDA-7F12DBF60282}"/>
              </a:ext>
            </a:extLst>
          </p:cNvPr>
          <p:cNvSpPr txBox="1"/>
          <p:nvPr/>
        </p:nvSpPr>
        <p:spPr>
          <a:xfrm>
            <a:off x="10819694" y="90688"/>
            <a:ext cx="1269899" cy="246221"/>
          </a:xfrm>
          <a:prstGeom prst="rect">
            <a:avLst/>
          </a:prstGeom>
          <a:noFill/>
        </p:spPr>
        <p:txBody>
          <a:bodyPr wrap="none" rtlCol="0">
            <a:spAutoFit/>
          </a:bodyPr>
          <a:lstStyle/>
          <a:p>
            <a:r>
              <a:rPr lang="en-US" sz="1000">
                <a:latin typeface="Open Sans" pitchFamily="2" charset="0"/>
                <a:ea typeface="Open Sans" pitchFamily="2" charset="0"/>
                <a:cs typeface="Open Sans" pitchFamily="2" charset="0"/>
              </a:rPr>
              <a:t>Results &amp; Findings</a:t>
            </a:r>
          </a:p>
        </p:txBody>
      </p:sp>
      <p:pic>
        <p:nvPicPr>
          <p:cNvPr id="17" name="Graphic 16">
            <a:extLst>
              <a:ext uri="{FF2B5EF4-FFF2-40B4-BE49-F238E27FC236}">
                <a16:creationId xmlns:a16="http://schemas.microsoft.com/office/drawing/2014/main" id="{A226C8D9-B2F5-B049-5389-129EDAB384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 y="485436"/>
            <a:ext cx="11549157" cy="5577027"/>
          </a:xfrm>
          <a:prstGeom prst="rect">
            <a:avLst/>
          </a:prstGeom>
        </p:spPr>
      </p:pic>
      <p:pic>
        <p:nvPicPr>
          <p:cNvPr id="5" name="Picture 4">
            <a:extLst>
              <a:ext uri="{FF2B5EF4-FFF2-40B4-BE49-F238E27FC236}">
                <a16:creationId xmlns:a16="http://schemas.microsoft.com/office/drawing/2014/main" id="{13E84AF4-E20A-3AD6-2BAA-DEE523CC80BC}"/>
              </a:ext>
            </a:extLst>
          </p:cNvPr>
          <p:cNvPicPr>
            <a:picLocks noChangeAspect="1"/>
          </p:cNvPicPr>
          <p:nvPr/>
        </p:nvPicPr>
        <p:blipFill>
          <a:blip r:embed="rId5"/>
          <a:stretch>
            <a:fillRect/>
          </a:stretch>
        </p:blipFill>
        <p:spPr>
          <a:xfrm>
            <a:off x="1542867" y="6208326"/>
            <a:ext cx="649674" cy="649674"/>
          </a:xfrm>
          <a:prstGeom prst="rect">
            <a:avLst/>
          </a:prstGeom>
        </p:spPr>
      </p:pic>
      <p:pic>
        <p:nvPicPr>
          <p:cNvPr id="10" name="Picture 9">
            <a:extLst>
              <a:ext uri="{FF2B5EF4-FFF2-40B4-BE49-F238E27FC236}">
                <a16:creationId xmlns:a16="http://schemas.microsoft.com/office/drawing/2014/main" id="{866CC719-B1FC-4348-E453-AD01245F8F93}"/>
              </a:ext>
            </a:extLst>
          </p:cNvPr>
          <p:cNvPicPr>
            <a:picLocks noChangeAspect="1"/>
          </p:cNvPicPr>
          <p:nvPr/>
        </p:nvPicPr>
        <p:blipFill>
          <a:blip r:embed="rId5"/>
          <a:stretch>
            <a:fillRect/>
          </a:stretch>
        </p:blipFill>
        <p:spPr>
          <a:xfrm>
            <a:off x="0" y="6208326"/>
            <a:ext cx="649674" cy="649674"/>
          </a:xfrm>
          <a:prstGeom prst="rect">
            <a:avLst/>
          </a:prstGeom>
        </p:spPr>
      </p:pic>
      <p:sp>
        <p:nvSpPr>
          <p:cNvPr id="11" name="TextBox 10">
            <a:extLst>
              <a:ext uri="{FF2B5EF4-FFF2-40B4-BE49-F238E27FC236}">
                <a16:creationId xmlns:a16="http://schemas.microsoft.com/office/drawing/2014/main" id="{CCD64592-9B13-618E-8CA9-B05B605B83D2}"/>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2" name="TextBox 11">
            <a:extLst>
              <a:ext uri="{FF2B5EF4-FFF2-40B4-BE49-F238E27FC236}">
                <a16:creationId xmlns:a16="http://schemas.microsoft.com/office/drawing/2014/main" id="{FBD454AE-472D-82DA-921C-766C5FB2D41D}"/>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3" name="Slide Number Placeholder 12">
            <a:extLst>
              <a:ext uri="{FF2B5EF4-FFF2-40B4-BE49-F238E27FC236}">
                <a16:creationId xmlns:a16="http://schemas.microsoft.com/office/drawing/2014/main" id="{C65BA00E-402A-582D-6097-01E0AEAA795A}"/>
              </a:ext>
            </a:extLst>
          </p:cNvPr>
          <p:cNvSpPr>
            <a:spLocks noGrp="1"/>
          </p:cNvSpPr>
          <p:nvPr>
            <p:ph type="sldNum" sz="quarter" idx="12"/>
          </p:nvPr>
        </p:nvSpPr>
        <p:spPr/>
        <p:txBody>
          <a:bodyPr/>
          <a:lstStyle/>
          <a:p>
            <a:fld id="{85DF71E5-05EE-B545-A912-245774DC4A47}" type="slidenum">
              <a:rPr lang="en-US" smtClean="0"/>
              <a:t>32</a:t>
            </a:fld>
            <a:endParaRPr lang="en-US"/>
          </a:p>
        </p:txBody>
      </p:sp>
      <p:pic>
        <p:nvPicPr>
          <p:cNvPr id="14" name="Picture 13">
            <a:extLst>
              <a:ext uri="{FF2B5EF4-FFF2-40B4-BE49-F238E27FC236}">
                <a16:creationId xmlns:a16="http://schemas.microsoft.com/office/drawing/2014/main" id="{5BC964CE-C93E-FFF7-12D4-A0EA62C01103}"/>
              </a:ext>
            </a:extLst>
          </p:cNvPr>
          <p:cNvPicPr>
            <a:picLocks noChangeAspect="1"/>
          </p:cNvPicPr>
          <p:nvPr/>
        </p:nvPicPr>
        <p:blipFill>
          <a:blip r:embed="rId6"/>
          <a:stretch>
            <a:fillRect/>
          </a:stretch>
        </p:blipFill>
        <p:spPr>
          <a:xfrm>
            <a:off x="32554" y="6240880"/>
            <a:ext cx="617120" cy="617120"/>
          </a:xfrm>
          <a:prstGeom prst="rect">
            <a:avLst/>
          </a:prstGeom>
        </p:spPr>
      </p:pic>
    </p:spTree>
    <p:extLst>
      <p:ext uri="{BB962C8B-B14F-4D97-AF65-F5344CB8AC3E}">
        <p14:creationId xmlns:p14="http://schemas.microsoft.com/office/powerpoint/2010/main" val="1350078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6EA47-91EA-DA61-AE67-B9797DD5A073}"/>
              </a:ext>
            </a:extLst>
          </p:cNvPr>
          <p:cNvSpPr txBox="1"/>
          <p:nvPr/>
        </p:nvSpPr>
        <p:spPr>
          <a:xfrm>
            <a:off x="1397000" y="3202237"/>
            <a:ext cx="4253087" cy="1015663"/>
          </a:xfrm>
          <a:prstGeom prst="rect">
            <a:avLst/>
          </a:prstGeom>
          <a:noFill/>
        </p:spPr>
        <p:txBody>
          <a:bodyPr wrap="none" rtlCol="0">
            <a:spAutoFit/>
          </a:bodyPr>
          <a:lstStyle/>
          <a:p>
            <a:r>
              <a:rPr lang="en-US" sz="6000" b="1">
                <a:latin typeface="Open Sans" pitchFamily="2" charset="0"/>
                <a:ea typeface="Open Sans" pitchFamily="2" charset="0"/>
                <a:cs typeface="Open Sans" pitchFamily="2" charset="0"/>
              </a:rPr>
              <a:t>Discussion</a:t>
            </a:r>
          </a:p>
        </p:txBody>
      </p:sp>
      <p:sp>
        <p:nvSpPr>
          <p:cNvPr id="3" name="TextBox 2">
            <a:extLst>
              <a:ext uri="{FF2B5EF4-FFF2-40B4-BE49-F238E27FC236}">
                <a16:creationId xmlns:a16="http://schemas.microsoft.com/office/drawing/2014/main" id="{9CE65744-9057-3FB2-92BD-83BDD8D31ED3}"/>
              </a:ext>
            </a:extLst>
          </p:cNvPr>
          <p:cNvSpPr txBox="1"/>
          <p:nvPr/>
        </p:nvSpPr>
        <p:spPr>
          <a:xfrm>
            <a:off x="1397000" y="2617462"/>
            <a:ext cx="2060179" cy="584775"/>
          </a:xfrm>
          <a:prstGeom prst="rect">
            <a:avLst/>
          </a:prstGeom>
          <a:noFill/>
        </p:spPr>
        <p:txBody>
          <a:bodyPr wrap="none" rtlCol="0">
            <a:spAutoFit/>
          </a:bodyPr>
          <a:lstStyle/>
          <a:p>
            <a:r>
              <a:rPr lang="en-US" sz="3200">
                <a:latin typeface="Open Sans" pitchFamily="2" charset="0"/>
                <a:ea typeface="Open Sans" pitchFamily="2" charset="0"/>
                <a:cs typeface="Open Sans" pitchFamily="2" charset="0"/>
              </a:rPr>
              <a:t>Chapter 7</a:t>
            </a:r>
          </a:p>
        </p:txBody>
      </p:sp>
      <p:sp>
        <p:nvSpPr>
          <p:cNvPr id="4" name="Rectangle 3">
            <a:extLst>
              <a:ext uri="{FF2B5EF4-FFF2-40B4-BE49-F238E27FC236}">
                <a16:creationId xmlns:a16="http://schemas.microsoft.com/office/drawing/2014/main" id="{94DC1C7F-664F-D870-1DB2-8D7523D2D6B9}"/>
              </a:ext>
            </a:extLst>
          </p:cNvPr>
          <p:cNvSpPr/>
          <p:nvPr/>
        </p:nvSpPr>
        <p:spPr>
          <a:xfrm>
            <a:off x="1018784" y="2617462"/>
            <a:ext cx="73416" cy="16004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B237B39-939E-4B35-4729-64DD2CF7F431}"/>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1" name="Picture 10">
            <a:extLst>
              <a:ext uri="{FF2B5EF4-FFF2-40B4-BE49-F238E27FC236}">
                <a16:creationId xmlns:a16="http://schemas.microsoft.com/office/drawing/2014/main" id="{70242476-182B-6575-FB73-24AA38D65132}"/>
              </a:ext>
            </a:extLst>
          </p:cNvPr>
          <p:cNvPicPr>
            <a:picLocks noChangeAspect="1"/>
          </p:cNvPicPr>
          <p:nvPr/>
        </p:nvPicPr>
        <p:blipFill>
          <a:blip r:embed="rId2"/>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4E1ECBE0-833E-3BFF-A570-8ADD0099A90E}"/>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B93A82D4-11CC-8F40-B288-BFE0CF0E274F}"/>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9D12A089-D944-F039-22F0-299408D198E6}"/>
              </a:ext>
            </a:extLst>
          </p:cNvPr>
          <p:cNvSpPr>
            <a:spLocks noGrp="1"/>
          </p:cNvSpPr>
          <p:nvPr>
            <p:ph type="sldNum" sz="quarter" idx="12"/>
          </p:nvPr>
        </p:nvSpPr>
        <p:spPr/>
        <p:txBody>
          <a:bodyPr/>
          <a:lstStyle/>
          <a:p>
            <a:fld id="{85DF71E5-05EE-B545-A912-245774DC4A47}" type="slidenum">
              <a:rPr lang="en-US" smtClean="0"/>
              <a:t>33</a:t>
            </a:fld>
            <a:endParaRPr lang="en-US"/>
          </a:p>
        </p:txBody>
      </p:sp>
      <p:pic>
        <p:nvPicPr>
          <p:cNvPr id="15" name="Picture 14">
            <a:extLst>
              <a:ext uri="{FF2B5EF4-FFF2-40B4-BE49-F238E27FC236}">
                <a16:creationId xmlns:a16="http://schemas.microsoft.com/office/drawing/2014/main" id="{85B6D693-7832-E267-3423-5651A65138A3}"/>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168090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17B43-75E9-1218-83F3-939F5D2B738F}"/>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9" name="Picture 8">
            <a:extLst>
              <a:ext uri="{FF2B5EF4-FFF2-40B4-BE49-F238E27FC236}">
                <a16:creationId xmlns:a16="http://schemas.microsoft.com/office/drawing/2014/main" id="{058F8FD8-5B2E-5E51-7718-B49EDE087A9F}"/>
              </a:ext>
            </a:extLst>
          </p:cNvPr>
          <p:cNvPicPr>
            <a:picLocks noChangeAspect="1"/>
          </p:cNvPicPr>
          <p:nvPr/>
        </p:nvPicPr>
        <p:blipFill>
          <a:blip r:embed="rId2"/>
          <a:stretch>
            <a:fillRect/>
          </a:stretch>
        </p:blipFill>
        <p:spPr>
          <a:xfrm>
            <a:off x="0" y="6208326"/>
            <a:ext cx="649674" cy="649674"/>
          </a:xfrm>
          <a:prstGeom prst="rect">
            <a:avLst/>
          </a:prstGeom>
        </p:spPr>
      </p:pic>
      <p:sp>
        <p:nvSpPr>
          <p:cNvPr id="10" name="TextBox 9">
            <a:extLst>
              <a:ext uri="{FF2B5EF4-FFF2-40B4-BE49-F238E27FC236}">
                <a16:creationId xmlns:a16="http://schemas.microsoft.com/office/drawing/2014/main" id="{A10FF3C3-6FAE-DD20-2A8D-1D040F3E9D84}"/>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1" name="TextBox 10">
            <a:extLst>
              <a:ext uri="{FF2B5EF4-FFF2-40B4-BE49-F238E27FC236}">
                <a16:creationId xmlns:a16="http://schemas.microsoft.com/office/drawing/2014/main" id="{FEDB542B-9B32-D536-A08B-15311D509AD6}"/>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2" name="Slide Number Placeholder 11">
            <a:extLst>
              <a:ext uri="{FF2B5EF4-FFF2-40B4-BE49-F238E27FC236}">
                <a16:creationId xmlns:a16="http://schemas.microsoft.com/office/drawing/2014/main" id="{4F2414DA-410D-E344-D132-E5837BDAC91D}"/>
              </a:ext>
            </a:extLst>
          </p:cNvPr>
          <p:cNvSpPr>
            <a:spLocks noGrp="1"/>
          </p:cNvSpPr>
          <p:nvPr>
            <p:ph type="sldNum" sz="quarter" idx="12"/>
          </p:nvPr>
        </p:nvSpPr>
        <p:spPr/>
        <p:txBody>
          <a:bodyPr/>
          <a:lstStyle/>
          <a:p>
            <a:fld id="{85DF71E5-05EE-B545-A912-245774DC4A47}" type="slidenum">
              <a:rPr lang="en-US" smtClean="0"/>
              <a:t>34</a:t>
            </a:fld>
            <a:endParaRPr lang="en-US"/>
          </a:p>
        </p:txBody>
      </p:sp>
      <p:pic>
        <p:nvPicPr>
          <p:cNvPr id="13" name="Picture 12">
            <a:extLst>
              <a:ext uri="{FF2B5EF4-FFF2-40B4-BE49-F238E27FC236}">
                <a16:creationId xmlns:a16="http://schemas.microsoft.com/office/drawing/2014/main" id="{4103F349-9E36-A277-6A8C-347251C83DD4}"/>
              </a:ext>
            </a:extLst>
          </p:cNvPr>
          <p:cNvPicPr>
            <a:picLocks noChangeAspect="1"/>
          </p:cNvPicPr>
          <p:nvPr/>
        </p:nvPicPr>
        <p:blipFill>
          <a:blip r:embed="rId3"/>
          <a:stretch>
            <a:fillRect/>
          </a:stretch>
        </p:blipFill>
        <p:spPr>
          <a:xfrm>
            <a:off x="32554" y="6240880"/>
            <a:ext cx="617120" cy="617120"/>
          </a:xfrm>
          <a:prstGeom prst="rect">
            <a:avLst/>
          </a:prstGeom>
        </p:spPr>
      </p:pic>
      <p:pic>
        <p:nvPicPr>
          <p:cNvPr id="4" name="Graphic 3">
            <a:extLst>
              <a:ext uri="{FF2B5EF4-FFF2-40B4-BE49-F238E27FC236}">
                <a16:creationId xmlns:a16="http://schemas.microsoft.com/office/drawing/2014/main" id="{01D71407-F1A3-AB1C-2909-C6874E2B5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0073" y="428270"/>
            <a:ext cx="11551853" cy="5578329"/>
          </a:xfrm>
          <a:prstGeom prst="rect">
            <a:avLst/>
          </a:prstGeom>
        </p:spPr>
      </p:pic>
    </p:spTree>
    <p:extLst>
      <p:ext uri="{BB962C8B-B14F-4D97-AF65-F5344CB8AC3E}">
        <p14:creationId xmlns:p14="http://schemas.microsoft.com/office/powerpoint/2010/main" val="1872259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3EC4EF9-E750-DC71-FDC9-EC84A32F4C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 y="484595"/>
            <a:ext cx="11547123" cy="5576045"/>
          </a:xfrm>
          <a:prstGeom prst="rect">
            <a:avLst/>
          </a:prstGeom>
        </p:spPr>
      </p:pic>
      <p:pic>
        <p:nvPicPr>
          <p:cNvPr id="4" name="Picture 3">
            <a:extLst>
              <a:ext uri="{FF2B5EF4-FFF2-40B4-BE49-F238E27FC236}">
                <a16:creationId xmlns:a16="http://schemas.microsoft.com/office/drawing/2014/main" id="{127D6AC0-1B26-9288-E6E7-01E1DF16E050}"/>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9" name="Picture 8">
            <a:extLst>
              <a:ext uri="{FF2B5EF4-FFF2-40B4-BE49-F238E27FC236}">
                <a16:creationId xmlns:a16="http://schemas.microsoft.com/office/drawing/2014/main" id="{10CABB02-7E32-7995-2B1F-4F94B66460C7}"/>
              </a:ext>
            </a:extLst>
          </p:cNvPr>
          <p:cNvPicPr>
            <a:picLocks noChangeAspect="1"/>
          </p:cNvPicPr>
          <p:nvPr/>
        </p:nvPicPr>
        <p:blipFill>
          <a:blip r:embed="rId4"/>
          <a:stretch>
            <a:fillRect/>
          </a:stretch>
        </p:blipFill>
        <p:spPr>
          <a:xfrm>
            <a:off x="0" y="6208326"/>
            <a:ext cx="649674" cy="649674"/>
          </a:xfrm>
          <a:prstGeom prst="rect">
            <a:avLst/>
          </a:prstGeom>
        </p:spPr>
      </p:pic>
      <p:sp>
        <p:nvSpPr>
          <p:cNvPr id="10" name="TextBox 9">
            <a:extLst>
              <a:ext uri="{FF2B5EF4-FFF2-40B4-BE49-F238E27FC236}">
                <a16:creationId xmlns:a16="http://schemas.microsoft.com/office/drawing/2014/main" id="{C547CC89-4069-0695-80DB-F1F60D69D784}"/>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1" name="TextBox 10">
            <a:extLst>
              <a:ext uri="{FF2B5EF4-FFF2-40B4-BE49-F238E27FC236}">
                <a16:creationId xmlns:a16="http://schemas.microsoft.com/office/drawing/2014/main" id="{FE10C51B-988A-84FA-8C91-E140FE28D83B}"/>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2" name="Slide Number Placeholder 11">
            <a:extLst>
              <a:ext uri="{FF2B5EF4-FFF2-40B4-BE49-F238E27FC236}">
                <a16:creationId xmlns:a16="http://schemas.microsoft.com/office/drawing/2014/main" id="{1654D3FA-2153-AFA0-3CC1-81C86E7BD1B9}"/>
              </a:ext>
            </a:extLst>
          </p:cNvPr>
          <p:cNvSpPr>
            <a:spLocks noGrp="1"/>
          </p:cNvSpPr>
          <p:nvPr>
            <p:ph type="sldNum" sz="quarter" idx="12"/>
          </p:nvPr>
        </p:nvSpPr>
        <p:spPr/>
        <p:txBody>
          <a:bodyPr/>
          <a:lstStyle/>
          <a:p>
            <a:fld id="{85DF71E5-05EE-B545-A912-245774DC4A47}" type="slidenum">
              <a:rPr lang="en-US" smtClean="0"/>
              <a:t>35</a:t>
            </a:fld>
            <a:endParaRPr lang="en-US"/>
          </a:p>
        </p:txBody>
      </p:sp>
      <p:pic>
        <p:nvPicPr>
          <p:cNvPr id="13" name="Picture 12">
            <a:extLst>
              <a:ext uri="{FF2B5EF4-FFF2-40B4-BE49-F238E27FC236}">
                <a16:creationId xmlns:a16="http://schemas.microsoft.com/office/drawing/2014/main" id="{E7631E8C-1611-09D3-9136-76DDAFB0E428}"/>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3417530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9C6984B-5B01-3DB8-74CE-97DBED3E66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836" y="485436"/>
            <a:ext cx="11547123" cy="5577027"/>
          </a:xfrm>
          <a:prstGeom prst="rect">
            <a:avLst/>
          </a:prstGeom>
          <a:ln>
            <a:noFill/>
          </a:ln>
        </p:spPr>
      </p:pic>
      <p:pic>
        <p:nvPicPr>
          <p:cNvPr id="4" name="Picture 3">
            <a:extLst>
              <a:ext uri="{FF2B5EF4-FFF2-40B4-BE49-F238E27FC236}">
                <a16:creationId xmlns:a16="http://schemas.microsoft.com/office/drawing/2014/main" id="{B13E4760-5069-B90F-6E4C-17AA89F31B7B}"/>
              </a:ext>
            </a:extLst>
          </p:cNvPr>
          <p:cNvPicPr>
            <a:picLocks noChangeAspect="1"/>
          </p:cNvPicPr>
          <p:nvPr/>
        </p:nvPicPr>
        <p:blipFill>
          <a:blip r:embed="rId4"/>
          <a:stretch>
            <a:fillRect/>
          </a:stretch>
        </p:blipFill>
        <p:spPr>
          <a:xfrm>
            <a:off x="1542867" y="6208326"/>
            <a:ext cx="649674" cy="649674"/>
          </a:xfrm>
          <a:prstGeom prst="rect">
            <a:avLst/>
          </a:prstGeom>
        </p:spPr>
      </p:pic>
      <p:pic>
        <p:nvPicPr>
          <p:cNvPr id="9" name="Picture 8">
            <a:extLst>
              <a:ext uri="{FF2B5EF4-FFF2-40B4-BE49-F238E27FC236}">
                <a16:creationId xmlns:a16="http://schemas.microsoft.com/office/drawing/2014/main" id="{05D93756-859A-25DC-1064-551275F012C7}"/>
              </a:ext>
            </a:extLst>
          </p:cNvPr>
          <p:cNvPicPr>
            <a:picLocks noChangeAspect="1"/>
          </p:cNvPicPr>
          <p:nvPr/>
        </p:nvPicPr>
        <p:blipFill>
          <a:blip r:embed="rId4"/>
          <a:stretch>
            <a:fillRect/>
          </a:stretch>
        </p:blipFill>
        <p:spPr>
          <a:xfrm>
            <a:off x="0" y="6208326"/>
            <a:ext cx="649674" cy="649674"/>
          </a:xfrm>
          <a:prstGeom prst="rect">
            <a:avLst/>
          </a:prstGeom>
        </p:spPr>
      </p:pic>
      <p:sp>
        <p:nvSpPr>
          <p:cNvPr id="10" name="TextBox 9">
            <a:extLst>
              <a:ext uri="{FF2B5EF4-FFF2-40B4-BE49-F238E27FC236}">
                <a16:creationId xmlns:a16="http://schemas.microsoft.com/office/drawing/2014/main" id="{25FA4D9B-7FC5-9E6B-8362-D8DFC6C1237B}"/>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1" name="TextBox 10">
            <a:extLst>
              <a:ext uri="{FF2B5EF4-FFF2-40B4-BE49-F238E27FC236}">
                <a16:creationId xmlns:a16="http://schemas.microsoft.com/office/drawing/2014/main" id="{56ADA5F0-80D5-B8C0-CC63-54AB55525E84}"/>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2" name="Slide Number Placeholder 11">
            <a:extLst>
              <a:ext uri="{FF2B5EF4-FFF2-40B4-BE49-F238E27FC236}">
                <a16:creationId xmlns:a16="http://schemas.microsoft.com/office/drawing/2014/main" id="{6F6886EF-BE33-81F9-6493-011622E02B3D}"/>
              </a:ext>
            </a:extLst>
          </p:cNvPr>
          <p:cNvSpPr>
            <a:spLocks noGrp="1"/>
          </p:cNvSpPr>
          <p:nvPr>
            <p:ph type="sldNum" sz="quarter" idx="12"/>
          </p:nvPr>
        </p:nvSpPr>
        <p:spPr/>
        <p:txBody>
          <a:bodyPr/>
          <a:lstStyle/>
          <a:p>
            <a:fld id="{85DF71E5-05EE-B545-A912-245774DC4A47}" type="slidenum">
              <a:rPr lang="en-US" smtClean="0"/>
              <a:t>36</a:t>
            </a:fld>
            <a:endParaRPr lang="en-US"/>
          </a:p>
        </p:txBody>
      </p:sp>
      <p:pic>
        <p:nvPicPr>
          <p:cNvPr id="13" name="Picture 12">
            <a:extLst>
              <a:ext uri="{FF2B5EF4-FFF2-40B4-BE49-F238E27FC236}">
                <a16:creationId xmlns:a16="http://schemas.microsoft.com/office/drawing/2014/main" id="{C61DADAC-504D-B695-A5DD-0423AFBA3953}"/>
              </a:ext>
            </a:extLst>
          </p:cNvPr>
          <p:cNvPicPr>
            <a:picLocks noChangeAspect="1"/>
          </p:cNvPicPr>
          <p:nvPr/>
        </p:nvPicPr>
        <p:blipFill>
          <a:blip r:embed="rId5"/>
          <a:stretch>
            <a:fillRect/>
          </a:stretch>
        </p:blipFill>
        <p:spPr>
          <a:xfrm>
            <a:off x="32554" y="6240880"/>
            <a:ext cx="617120" cy="617120"/>
          </a:xfrm>
          <a:prstGeom prst="rect">
            <a:avLst/>
          </a:prstGeom>
        </p:spPr>
      </p:pic>
    </p:spTree>
    <p:extLst>
      <p:ext uri="{BB962C8B-B14F-4D97-AF65-F5344CB8AC3E}">
        <p14:creationId xmlns:p14="http://schemas.microsoft.com/office/powerpoint/2010/main" val="339797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A094B3-5AB9-6C58-4B2C-DBA007CE015F}"/>
              </a:ext>
            </a:extLst>
          </p:cNvPr>
          <p:cNvSpPr txBox="1"/>
          <p:nvPr/>
        </p:nvSpPr>
        <p:spPr>
          <a:xfrm>
            <a:off x="836662" y="477310"/>
            <a:ext cx="4431021" cy="830997"/>
          </a:xfrm>
          <a:prstGeom prst="rect">
            <a:avLst/>
          </a:prstGeom>
          <a:noFill/>
        </p:spPr>
        <p:txBody>
          <a:bodyPr wrap="none" rtlCol="0">
            <a:spAutoFit/>
          </a:bodyPr>
          <a:lstStyle/>
          <a:p>
            <a:r>
              <a:rPr lang="en-US" sz="4800" b="1" dirty="0">
                <a:latin typeface="Open Sans" pitchFamily="2" charset="0"/>
                <a:ea typeface="Open Sans" pitchFamily="2" charset="0"/>
                <a:cs typeface="Open Sans" pitchFamily="2" charset="0"/>
              </a:rPr>
              <a:t>System Usage</a:t>
            </a:r>
          </a:p>
        </p:txBody>
      </p:sp>
      <p:sp>
        <p:nvSpPr>
          <p:cNvPr id="3" name="Rectangle 2">
            <a:extLst>
              <a:ext uri="{FF2B5EF4-FFF2-40B4-BE49-F238E27FC236}">
                <a16:creationId xmlns:a16="http://schemas.microsoft.com/office/drawing/2014/main" id="{E2BC4C3A-AD19-3D4F-4A90-1B3B70FFC922}"/>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graphicFrame>
        <p:nvGraphicFramePr>
          <p:cNvPr id="14" name="Chart 13">
            <a:extLst>
              <a:ext uri="{FF2B5EF4-FFF2-40B4-BE49-F238E27FC236}">
                <a16:creationId xmlns:a16="http://schemas.microsoft.com/office/drawing/2014/main" id="{ACE7CA7F-9D37-D957-363B-E8D603A82C59}"/>
              </a:ext>
            </a:extLst>
          </p:cNvPr>
          <p:cNvGraphicFramePr>
            <a:graphicFrameLocks/>
          </p:cNvGraphicFramePr>
          <p:nvPr>
            <p:extLst>
              <p:ext uri="{D42A27DB-BD31-4B8C-83A1-F6EECF244321}">
                <p14:modId xmlns:p14="http://schemas.microsoft.com/office/powerpoint/2010/main" val="2592062211"/>
              </p:ext>
            </p:extLst>
          </p:nvPr>
        </p:nvGraphicFramePr>
        <p:xfrm>
          <a:off x="1543792" y="1415607"/>
          <a:ext cx="8158348" cy="4994446"/>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F7FC36DC-9182-3EB9-BFA8-B861340AAF4D}"/>
              </a:ext>
            </a:extLst>
          </p:cNvPr>
          <p:cNvPicPr>
            <a:picLocks noChangeAspect="1"/>
          </p:cNvPicPr>
          <p:nvPr/>
        </p:nvPicPr>
        <p:blipFill>
          <a:blip r:embed="rId3"/>
          <a:stretch>
            <a:fillRect/>
          </a:stretch>
        </p:blipFill>
        <p:spPr>
          <a:xfrm>
            <a:off x="1542867" y="6208326"/>
            <a:ext cx="649674" cy="649674"/>
          </a:xfrm>
          <a:prstGeom prst="rect">
            <a:avLst/>
          </a:prstGeom>
        </p:spPr>
      </p:pic>
      <p:pic>
        <p:nvPicPr>
          <p:cNvPr id="7" name="Picture 6">
            <a:extLst>
              <a:ext uri="{FF2B5EF4-FFF2-40B4-BE49-F238E27FC236}">
                <a16:creationId xmlns:a16="http://schemas.microsoft.com/office/drawing/2014/main" id="{A350A08A-29B5-7137-547D-5A087D5079C2}"/>
              </a:ext>
            </a:extLst>
          </p:cNvPr>
          <p:cNvPicPr>
            <a:picLocks noChangeAspect="1"/>
          </p:cNvPicPr>
          <p:nvPr/>
        </p:nvPicPr>
        <p:blipFill>
          <a:blip r:embed="rId3"/>
          <a:stretch>
            <a:fillRect/>
          </a:stretch>
        </p:blipFill>
        <p:spPr>
          <a:xfrm>
            <a:off x="0" y="6208326"/>
            <a:ext cx="649674" cy="649674"/>
          </a:xfrm>
          <a:prstGeom prst="rect">
            <a:avLst/>
          </a:prstGeom>
        </p:spPr>
      </p:pic>
      <p:sp>
        <p:nvSpPr>
          <p:cNvPr id="8" name="TextBox 7">
            <a:extLst>
              <a:ext uri="{FF2B5EF4-FFF2-40B4-BE49-F238E27FC236}">
                <a16:creationId xmlns:a16="http://schemas.microsoft.com/office/drawing/2014/main" id="{520097A8-5FF1-00CF-E01A-B61C148645DA}"/>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2" name="TextBox 11">
            <a:extLst>
              <a:ext uri="{FF2B5EF4-FFF2-40B4-BE49-F238E27FC236}">
                <a16:creationId xmlns:a16="http://schemas.microsoft.com/office/drawing/2014/main" id="{FB1D57BE-AD4B-49CC-CCBA-50BF5801C268}"/>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3" name="Slide Number Placeholder 12">
            <a:extLst>
              <a:ext uri="{FF2B5EF4-FFF2-40B4-BE49-F238E27FC236}">
                <a16:creationId xmlns:a16="http://schemas.microsoft.com/office/drawing/2014/main" id="{39CD04E7-7EE8-95D9-2E9C-2D1D4759ED5A}"/>
              </a:ext>
            </a:extLst>
          </p:cNvPr>
          <p:cNvSpPr>
            <a:spLocks noGrp="1"/>
          </p:cNvSpPr>
          <p:nvPr>
            <p:ph type="sldNum" sz="quarter" idx="12"/>
          </p:nvPr>
        </p:nvSpPr>
        <p:spPr/>
        <p:txBody>
          <a:bodyPr/>
          <a:lstStyle/>
          <a:p>
            <a:fld id="{85DF71E5-05EE-B545-A912-245774DC4A47}" type="slidenum">
              <a:rPr lang="en-US" smtClean="0"/>
              <a:t>37</a:t>
            </a:fld>
            <a:endParaRPr lang="en-US"/>
          </a:p>
        </p:txBody>
      </p:sp>
      <p:pic>
        <p:nvPicPr>
          <p:cNvPr id="15" name="Picture 14">
            <a:extLst>
              <a:ext uri="{FF2B5EF4-FFF2-40B4-BE49-F238E27FC236}">
                <a16:creationId xmlns:a16="http://schemas.microsoft.com/office/drawing/2014/main" id="{B252FBF5-BCF9-FDC8-D225-52923290F95F}"/>
              </a:ext>
            </a:extLst>
          </p:cNvPr>
          <p:cNvPicPr>
            <a:picLocks noChangeAspect="1"/>
          </p:cNvPicPr>
          <p:nvPr/>
        </p:nvPicPr>
        <p:blipFill>
          <a:blip r:embed="rId4"/>
          <a:stretch>
            <a:fillRect/>
          </a:stretch>
        </p:blipFill>
        <p:spPr>
          <a:xfrm>
            <a:off x="32554" y="6240880"/>
            <a:ext cx="617120" cy="617120"/>
          </a:xfrm>
          <a:prstGeom prst="rect">
            <a:avLst/>
          </a:prstGeom>
        </p:spPr>
      </p:pic>
    </p:spTree>
    <p:extLst>
      <p:ext uri="{BB962C8B-B14F-4D97-AF65-F5344CB8AC3E}">
        <p14:creationId xmlns:p14="http://schemas.microsoft.com/office/powerpoint/2010/main" val="2283627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D3BD-1BB1-928C-A1B1-87C61574D1AF}"/>
              </a:ext>
            </a:extLst>
          </p:cNvPr>
          <p:cNvSpPr txBox="1"/>
          <p:nvPr/>
        </p:nvSpPr>
        <p:spPr>
          <a:xfrm>
            <a:off x="836662" y="477310"/>
            <a:ext cx="5695790" cy="830997"/>
          </a:xfrm>
          <a:prstGeom prst="rect">
            <a:avLst/>
          </a:prstGeom>
          <a:noFill/>
        </p:spPr>
        <p:txBody>
          <a:bodyPr wrap="none" rtlCol="0">
            <a:spAutoFit/>
          </a:bodyPr>
          <a:lstStyle/>
          <a:p>
            <a:r>
              <a:rPr lang="en-US" sz="4800" b="1" dirty="0">
                <a:latin typeface="Open Sans" pitchFamily="2" charset="0"/>
                <a:ea typeface="Open Sans" pitchFamily="2" charset="0"/>
                <a:cs typeface="Open Sans" pitchFamily="2" charset="0"/>
              </a:rPr>
              <a:t>Student Feedback</a:t>
            </a:r>
          </a:p>
        </p:txBody>
      </p:sp>
      <p:sp>
        <p:nvSpPr>
          <p:cNvPr id="3" name="Rectangle 2">
            <a:extLst>
              <a:ext uri="{FF2B5EF4-FFF2-40B4-BE49-F238E27FC236}">
                <a16:creationId xmlns:a16="http://schemas.microsoft.com/office/drawing/2014/main" id="{9CD02393-BC6C-31AA-8054-92E0F3964B50}"/>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graphicFrame>
        <p:nvGraphicFramePr>
          <p:cNvPr id="6" name="Chart 5">
            <a:extLst>
              <a:ext uri="{FF2B5EF4-FFF2-40B4-BE49-F238E27FC236}">
                <a16:creationId xmlns:a16="http://schemas.microsoft.com/office/drawing/2014/main" id="{2111F7DB-7548-E344-6561-9CD4A6C58F9E}"/>
              </a:ext>
            </a:extLst>
          </p:cNvPr>
          <p:cNvGraphicFramePr>
            <a:graphicFrameLocks/>
          </p:cNvGraphicFramePr>
          <p:nvPr>
            <p:extLst>
              <p:ext uri="{D42A27DB-BD31-4B8C-83A1-F6EECF244321}">
                <p14:modId xmlns:p14="http://schemas.microsoft.com/office/powerpoint/2010/main" val="1046285886"/>
              </p:ext>
            </p:extLst>
          </p:nvPr>
        </p:nvGraphicFramePr>
        <p:xfrm>
          <a:off x="877163" y="1359291"/>
          <a:ext cx="9681262" cy="4849034"/>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a:extLst>
              <a:ext uri="{FF2B5EF4-FFF2-40B4-BE49-F238E27FC236}">
                <a16:creationId xmlns:a16="http://schemas.microsoft.com/office/drawing/2014/main" id="{1937AE06-BEBA-408F-BD26-54EB9FF9BAE4}"/>
              </a:ext>
            </a:extLst>
          </p:cNvPr>
          <p:cNvSpPr/>
          <p:nvPr/>
        </p:nvSpPr>
        <p:spPr>
          <a:xfrm>
            <a:off x="6533664" y="6333107"/>
            <a:ext cx="108155" cy="108155"/>
          </a:xfrm>
          <a:prstGeom prst="rect">
            <a:avLst/>
          </a:prstGeom>
          <a:solidFill>
            <a:srgbClr val="008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EA864F8-FF6C-B982-38E7-F53B59555305}"/>
              </a:ext>
            </a:extLst>
          </p:cNvPr>
          <p:cNvSpPr txBox="1"/>
          <p:nvPr/>
        </p:nvSpPr>
        <p:spPr>
          <a:xfrm>
            <a:off x="6641819" y="6257579"/>
            <a:ext cx="532518" cy="246221"/>
          </a:xfrm>
          <a:prstGeom prst="rect">
            <a:avLst/>
          </a:prstGeom>
          <a:noFill/>
        </p:spPr>
        <p:txBody>
          <a:bodyPr wrap="none" rtlCol="0">
            <a:spAutoFit/>
          </a:bodyPr>
          <a:lstStyle/>
          <a:p>
            <a:r>
              <a:rPr lang="en-US" sz="1000" dirty="0">
                <a:latin typeface="Open Sans" pitchFamily="2" charset="0"/>
                <a:ea typeface="Open Sans" pitchFamily="2" charset="0"/>
                <a:cs typeface="Open Sans" pitchFamily="2" charset="0"/>
              </a:rPr>
              <a:t>Agree</a:t>
            </a:r>
          </a:p>
        </p:txBody>
      </p:sp>
      <p:sp>
        <p:nvSpPr>
          <p:cNvPr id="14" name="Rectangle 13">
            <a:extLst>
              <a:ext uri="{FF2B5EF4-FFF2-40B4-BE49-F238E27FC236}">
                <a16:creationId xmlns:a16="http://schemas.microsoft.com/office/drawing/2014/main" id="{EF4D490F-C1FD-E21F-5959-AF9968590817}"/>
              </a:ext>
            </a:extLst>
          </p:cNvPr>
          <p:cNvSpPr/>
          <p:nvPr/>
        </p:nvSpPr>
        <p:spPr>
          <a:xfrm>
            <a:off x="5747739" y="6333107"/>
            <a:ext cx="108155" cy="108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239946-60B4-A150-2A45-033EBD4226C0}"/>
              </a:ext>
            </a:extLst>
          </p:cNvPr>
          <p:cNvSpPr txBox="1"/>
          <p:nvPr/>
        </p:nvSpPr>
        <p:spPr>
          <a:xfrm>
            <a:off x="5855894" y="6257579"/>
            <a:ext cx="633507" cy="246221"/>
          </a:xfrm>
          <a:prstGeom prst="rect">
            <a:avLst/>
          </a:prstGeom>
          <a:noFill/>
        </p:spPr>
        <p:txBody>
          <a:bodyPr wrap="none" rtlCol="0">
            <a:spAutoFit/>
          </a:bodyPr>
          <a:lstStyle/>
          <a:p>
            <a:r>
              <a:rPr lang="en-US" sz="1000" dirty="0">
                <a:latin typeface="Open Sans" pitchFamily="2" charset="0"/>
                <a:ea typeface="Open Sans" pitchFamily="2" charset="0"/>
                <a:cs typeface="Open Sans" pitchFamily="2" charset="0"/>
              </a:rPr>
              <a:t>Neutral</a:t>
            </a:r>
          </a:p>
        </p:txBody>
      </p:sp>
      <p:sp>
        <p:nvSpPr>
          <p:cNvPr id="16" name="Rectangle 15">
            <a:extLst>
              <a:ext uri="{FF2B5EF4-FFF2-40B4-BE49-F238E27FC236}">
                <a16:creationId xmlns:a16="http://schemas.microsoft.com/office/drawing/2014/main" id="{BCDEBB4D-D230-C0BE-B6A5-238F5011ABC7}"/>
              </a:ext>
            </a:extLst>
          </p:cNvPr>
          <p:cNvSpPr/>
          <p:nvPr/>
        </p:nvSpPr>
        <p:spPr>
          <a:xfrm>
            <a:off x="4859903" y="6333107"/>
            <a:ext cx="108155" cy="10815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849DAA-265E-7CF5-A271-F981EA24D6E2}"/>
              </a:ext>
            </a:extLst>
          </p:cNvPr>
          <p:cNvSpPr txBox="1"/>
          <p:nvPr/>
        </p:nvSpPr>
        <p:spPr>
          <a:xfrm>
            <a:off x="4968058" y="6257579"/>
            <a:ext cx="707245" cy="246221"/>
          </a:xfrm>
          <a:prstGeom prst="rect">
            <a:avLst/>
          </a:prstGeom>
          <a:noFill/>
        </p:spPr>
        <p:txBody>
          <a:bodyPr wrap="none" rtlCol="0">
            <a:spAutoFit/>
          </a:bodyPr>
          <a:lstStyle/>
          <a:p>
            <a:r>
              <a:rPr lang="en-US" sz="1000" dirty="0">
                <a:latin typeface="Open Sans" pitchFamily="2" charset="0"/>
                <a:ea typeface="Open Sans" pitchFamily="2" charset="0"/>
                <a:cs typeface="Open Sans" pitchFamily="2" charset="0"/>
              </a:rPr>
              <a:t>Disagree</a:t>
            </a:r>
          </a:p>
        </p:txBody>
      </p:sp>
      <p:sp>
        <p:nvSpPr>
          <p:cNvPr id="18" name="Rectangle 17">
            <a:extLst>
              <a:ext uri="{FF2B5EF4-FFF2-40B4-BE49-F238E27FC236}">
                <a16:creationId xmlns:a16="http://schemas.microsoft.com/office/drawing/2014/main" id="{B8EA4559-F4FA-D428-1DE1-B76DCC2E1385}"/>
              </a:ext>
            </a:extLst>
          </p:cNvPr>
          <p:cNvSpPr/>
          <p:nvPr/>
        </p:nvSpPr>
        <p:spPr>
          <a:xfrm>
            <a:off x="3473246" y="6329747"/>
            <a:ext cx="108155" cy="108155"/>
          </a:xfrm>
          <a:prstGeom prst="rect">
            <a:avLst/>
          </a:prstGeom>
          <a:solidFill>
            <a:srgbClr val="FF00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2CA00B-67C4-1DB3-6943-5CE47115A887}"/>
              </a:ext>
            </a:extLst>
          </p:cNvPr>
          <p:cNvSpPr txBox="1"/>
          <p:nvPr/>
        </p:nvSpPr>
        <p:spPr>
          <a:xfrm>
            <a:off x="3581401" y="6254219"/>
            <a:ext cx="1231427" cy="246221"/>
          </a:xfrm>
          <a:prstGeom prst="rect">
            <a:avLst/>
          </a:prstGeom>
          <a:noFill/>
        </p:spPr>
        <p:txBody>
          <a:bodyPr wrap="none" rtlCol="0">
            <a:spAutoFit/>
          </a:bodyPr>
          <a:lstStyle/>
          <a:p>
            <a:r>
              <a:rPr lang="en-US" sz="1000" dirty="0">
                <a:latin typeface="Open Sans" pitchFamily="2" charset="0"/>
                <a:ea typeface="Open Sans" pitchFamily="2" charset="0"/>
                <a:cs typeface="Open Sans" pitchFamily="2" charset="0"/>
              </a:rPr>
              <a:t>Strongly Disagree</a:t>
            </a:r>
          </a:p>
        </p:txBody>
      </p:sp>
      <p:sp>
        <p:nvSpPr>
          <p:cNvPr id="21" name="Rectangle 20">
            <a:extLst>
              <a:ext uri="{FF2B5EF4-FFF2-40B4-BE49-F238E27FC236}">
                <a16:creationId xmlns:a16="http://schemas.microsoft.com/office/drawing/2014/main" id="{D989595F-0C17-F055-B205-8F81E7656961}"/>
              </a:ext>
            </a:extLst>
          </p:cNvPr>
          <p:cNvSpPr/>
          <p:nvPr/>
        </p:nvSpPr>
        <p:spPr>
          <a:xfrm>
            <a:off x="7218600" y="6329747"/>
            <a:ext cx="108155" cy="10815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8348CB4-9DE1-33C5-9CBF-4F2CF7DBD8C7}"/>
              </a:ext>
            </a:extLst>
          </p:cNvPr>
          <p:cNvSpPr txBox="1"/>
          <p:nvPr/>
        </p:nvSpPr>
        <p:spPr>
          <a:xfrm>
            <a:off x="7326755" y="6254219"/>
            <a:ext cx="1056700" cy="246221"/>
          </a:xfrm>
          <a:prstGeom prst="rect">
            <a:avLst/>
          </a:prstGeom>
          <a:noFill/>
        </p:spPr>
        <p:txBody>
          <a:bodyPr wrap="none" rtlCol="0">
            <a:spAutoFit/>
          </a:bodyPr>
          <a:lstStyle/>
          <a:p>
            <a:r>
              <a:rPr lang="en-US" sz="1000" dirty="0">
                <a:latin typeface="Open Sans" pitchFamily="2" charset="0"/>
                <a:ea typeface="Open Sans" pitchFamily="2" charset="0"/>
                <a:cs typeface="Open Sans" pitchFamily="2" charset="0"/>
              </a:rPr>
              <a:t>Strongly Agree</a:t>
            </a:r>
          </a:p>
        </p:txBody>
      </p:sp>
      <p:pic>
        <p:nvPicPr>
          <p:cNvPr id="24" name="Picture 23">
            <a:extLst>
              <a:ext uri="{FF2B5EF4-FFF2-40B4-BE49-F238E27FC236}">
                <a16:creationId xmlns:a16="http://schemas.microsoft.com/office/drawing/2014/main" id="{C3DA8EAA-A1A5-F444-63DD-EE23745F2CDD}"/>
              </a:ext>
            </a:extLst>
          </p:cNvPr>
          <p:cNvPicPr>
            <a:picLocks noChangeAspect="1"/>
          </p:cNvPicPr>
          <p:nvPr/>
        </p:nvPicPr>
        <p:blipFill>
          <a:blip r:embed="rId3"/>
          <a:stretch>
            <a:fillRect/>
          </a:stretch>
        </p:blipFill>
        <p:spPr>
          <a:xfrm>
            <a:off x="1542867" y="6208326"/>
            <a:ext cx="649674" cy="649674"/>
          </a:xfrm>
          <a:prstGeom prst="rect">
            <a:avLst/>
          </a:prstGeom>
        </p:spPr>
      </p:pic>
      <p:pic>
        <p:nvPicPr>
          <p:cNvPr id="25" name="Picture 24">
            <a:extLst>
              <a:ext uri="{FF2B5EF4-FFF2-40B4-BE49-F238E27FC236}">
                <a16:creationId xmlns:a16="http://schemas.microsoft.com/office/drawing/2014/main" id="{FD162D4E-2AE2-4EEC-46E5-CF43A343F13A}"/>
              </a:ext>
            </a:extLst>
          </p:cNvPr>
          <p:cNvPicPr>
            <a:picLocks noChangeAspect="1"/>
          </p:cNvPicPr>
          <p:nvPr/>
        </p:nvPicPr>
        <p:blipFill>
          <a:blip r:embed="rId3"/>
          <a:stretch>
            <a:fillRect/>
          </a:stretch>
        </p:blipFill>
        <p:spPr>
          <a:xfrm>
            <a:off x="0" y="6208326"/>
            <a:ext cx="649674" cy="649674"/>
          </a:xfrm>
          <a:prstGeom prst="rect">
            <a:avLst/>
          </a:prstGeom>
        </p:spPr>
      </p:pic>
      <p:sp>
        <p:nvSpPr>
          <p:cNvPr id="26" name="TextBox 25">
            <a:extLst>
              <a:ext uri="{FF2B5EF4-FFF2-40B4-BE49-F238E27FC236}">
                <a16:creationId xmlns:a16="http://schemas.microsoft.com/office/drawing/2014/main" id="{A4203978-225B-2F0A-145D-BD3B676D91EB}"/>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27" name="TextBox 26">
            <a:extLst>
              <a:ext uri="{FF2B5EF4-FFF2-40B4-BE49-F238E27FC236}">
                <a16:creationId xmlns:a16="http://schemas.microsoft.com/office/drawing/2014/main" id="{DE20E2C7-895C-8B61-6572-AF7120572E50}"/>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28" name="Slide Number Placeholder 27">
            <a:extLst>
              <a:ext uri="{FF2B5EF4-FFF2-40B4-BE49-F238E27FC236}">
                <a16:creationId xmlns:a16="http://schemas.microsoft.com/office/drawing/2014/main" id="{22C2DD0B-02DB-6DC3-EF48-09B53AB5683D}"/>
              </a:ext>
            </a:extLst>
          </p:cNvPr>
          <p:cNvSpPr>
            <a:spLocks noGrp="1"/>
          </p:cNvSpPr>
          <p:nvPr>
            <p:ph type="sldNum" sz="quarter" idx="12"/>
          </p:nvPr>
        </p:nvSpPr>
        <p:spPr/>
        <p:txBody>
          <a:bodyPr/>
          <a:lstStyle/>
          <a:p>
            <a:fld id="{85DF71E5-05EE-B545-A912-245774DC4A47}" type="slidenum">
              <a:rPr lang="en-US" smtClean="0"/>
              <a:t>38</a:t>
            </a:fld>
            <a:endParaRPr lang="en-US"/>
          </a:p>
        </p:txBody>
      </p:sp>
      <p:pic>
        <p:nvPicPr>
          <p:cNvPr id="29" name="Picture 28">
            <a:extLst>
              <a:ext uri="{FF2B5EF4-FFF2-40B4-BE49-F238E27FC236}">
                <a16:creationId xmlns:a16="http://schemas.microsoft.com/office/drawing/2014/main" id="{FF4334F0-6B65-DA2A-4E7E-BD7FE250415E}"/>
              </a:ext>
            </a:extLst>
          </p:cNvPr>
          <p:cNvPicPr>
            <a:picLocks noChangeAspect="1"/>
          </p:cNvPicPr>
          <p:nvPr/>
        </p:nvPicPr>
        <p:blipFill>
          <a:blip r:embed="rId4"/>
          <a:stretch>
            <a:fillRect/>
          </a:stretch>
        </p:blipFill>
        <p:spPr>
          <a:xfrm>
            <a:off x="32554" y="6240880"/>
            <a:ext cx="617120" cy="617120"/>
          </a:xfrm>
          <a:prstGeom prst="rect">
            <a:avLst/>
          </a:prstGeom>
        </p:spPr>
      </p:pic>
    </p:spTree>
    <p:extLst>
      <p:ext uri="{BB962C8B-B14F-4D97-AF65-F5344CB8AC3E}">
        <p14:creationId xmlns:p14="http://schemas.microsoft.com/office/powerpoint/2010/main" val="1194975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6EA47-91EA-DA61-AE67-B9797DD5A073}"/>
              </a:ext>
            </a:extLst>
          </p:cNvPr>
          <p:cNvSpPr txBox="1"/>
          <p:nvPr/>
        </p:nvSpPr>
        <p:spPr>
          <a:xfrm>
            <a:off x="1397000" y="2572845"/>
            <a:ext cx="9609263" cy="1938992"/>
          </a:xfrm>
          <a:prstGeom prst="rect">
            <a:avLst/>
          </a:prstGeom>
          <a:noFill/>
        </p:spPr>
        <p:txBody>
          <a:bodyPr wrap="square" rtlCol="0">
            <a:spAutoFit/>
          </a:bodyPr>
          <a:lstStyle/>
          <a:p>
            <a:r>
              <a:rPr lang="en-US" sz="6000" b="1">
                <a:latin typeface="Open Sans" pitchFamily="2" charset="0"/>
                <a:ea typeface="Open Sans" pitchFamily="2" charset="0"/>
                <a:cs typeface="Open Sans" pitchFamily="2" charset="0"/>
              </a:rPr>
              <a:t>Limitations &amp; Future Work</a:t>
            </a:r>
          </a:p>
        </p:txBody>
      </p:sp>
      <p:sp>
        <p:nvSpPr>
          <p:cNvPr id="3" name="TextBox 2">
            <a:extLst>
              <a:ext uri="{FF2B5EF4-FFF2-40B4-BE49-F238E27FC236}">
                <a16:creationId xmlns:a16="http://schemas.microsoft.com/office/drawing/2014/main" id="{9CE65744-9057-3FB2-92BD-83BDD8D31ED3}"/>
              </a:ext>
            </a:extLst>
          </p:cNvPr>
          <p:cNvSpPr txBox="1"/>
          <p:nvPr/>
        </p:nvSpPr>
        <p:spPr>
          <a:xfrm>
            <a:off x="1397000" y="1988070"/>
            <a:ext cx="2060179" cy="584775"/>
          </a:xfrm>
          <a:prstGeom prst="rect">
            <a:avLst/>
          </a:prstGeom>
          <a:noFill/>
        </p:spPr>
        <p:txBody>
          <a:bodyPr wrap="none" rtlCol="0">
            <a:spAutoFit/>
          </a:bodyPr>
          <a:lstStyle/>
          <a:p>
            <a:r>
              <a:rPr lang="en-US" sz="3200">
                <a:latin typeface="Open Sans" pitchFamily="2" charset="0"/>
                <a:ea typeface="Open Sans" pitchFamily="2" charset="0"/>
                <a:cs typeface="Open Sans" pitchFamily="2" charset="0"/>
              </a:rPr>
              <a:t>Chapter 8</a:t>
            </a:r>
          </a:p>
        </p:txBody>
      </p:sp>
      <p:sp>
        <p:nvSpPr>
          <p:cNvPr id="4" name="Rectangle 3">
            <a:extLst>
              <a:ext uri="{FF2B5EF4-FFF2-40B4-BE49-F238E27FC236}">
                <a16:creationId xmlns:a16="http://schemas.microsoft.com/office/drawing/2014/main" id="{94DC1C7F-664F-D870-1DB2-8D7523D2D6B9}"/>
              </a:ext>
            </a:extLst>
          </p:cNvPr>
          <p:cNvSpPr/>
          <p:nvPr/>
        </p:nvSpPr>
        <p:spPr>
          <a:xfrm>
            <a:off x="1018784" y="1988069"/>
            <a:ext cx="73746" cy="25237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256578A-BB1E-BF91-74FC-26F9512F8D1C}"/>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1" name="Picture 10">
            <a:extLst>
              <a:ext uri="{FF2B5EF4-FFF2-40B4-BE49-F238E27FC236}">
                <a16:creationId xmlns:a16="http://schemas.microsoft.com/office/drawing/2014/main" id="{BA3CCBF4-5FD5-E694-D099-5B444E2D454F}"/>
              </a:ext>
            </a:extLst>
          </p:cNvPr>
          <p:cNvPicPr>
            <a:picLocks noChangeAspect="1"/>
          </p:cNvPicPr>
          <p:nvPr/>
        </p:nvPicPr>
        <p:blipFill>
          <a:blip r:embed="rId2"/>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3A98D61D-6C52-8192-028F-B797A19A85C6}"/>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EF674457-99AF-9E8A-B3BE-28CF9FF17876}"/>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E17CBC07-C6E7-DD45-33C6-FC126BA20793}"/>
              </a:ext>
            </a:extLst>
          </p:cNvPr>
          <p:cNvSpPr>
            <a:spLocks noGrp="1"/>
          </p:cNvSpPr>
          <p:nvPr>
            <p:ph type="sldNum" sz="quarter" idx="12"/>
          </p:nvPr>
        </p:nvSpPr>
        <p:spPr/>
        <p:txBody>
          <a:bodyPr/>
          <a:lstStyle/>
          <a:p>
            <a:fld id="{85DF71E5-05EE-B545-A912-245774DC4A47}" type="slidenum">
              <a:rPr lang="en-US" smtClean="0"/>
              <a:t>39</a:t>
            </a:fld>
            <a:endParaRPr lang="en-US"/>
          </a:p>
        </p:txBody>
      </p:sp>
      <p:pic>
        <p:nvPicPr>
          <p:cNvPr id="17" name="Picture 16">
            <a:extLst>
              <a:ext uri="{FF2B5EF4-FFF2-40B4-BE49-F238E27FC236}">
                <a16:creationId xmlns:a16="http://schemas.microsoft.com/office/drawing/2014/main" id="{5E9EA00D-4989-3E75-67FA-70444A961E5C}"/>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3798033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D853C2-2046-3E3A-C8B4-77905DD95D47}"/>
              </a:ext>
            </a:extLst>
          </p:cNvPr>
          <p:cNvSpPr txBox="1"/>
          <p:nvPr/>
        </p:nvSpPr>
        <p:spPr>
          <a:xfrm>
            <a:off x="1397000" y="2665991"/>
            <a:ext cx="7789312" cy="1015663"/>
          </a:xfrm>
          <a:prstGeom prst="rect">
            <a:avLst/>
          </a:prstGeom>
          <a:noFill/>
        </p:spPr>
        <p:txBody>
          <a:bodyPr wrap="none" rtlCol="0">
            <a:spAutoFit/>
          </a:bodyPr>
          <a:lstStyle/>
          <a:p>
            <a:r>
              <a:rPr lang="en-US" sz="6000" b="1">
                <a:latin typeface="Open Sans" pitchFamily="2" charset="0"/>
                <a:ea typeface="Open Sans" pitchFamily="2" charset="0"/>
                <a:cs typeface="Open Sans" pitchFamily="2" charset="0"/>
              </a:rPr>
              <a:t>Research Questions</a:t>
            </a:r>
          </a:p>
        </p:txBody>
      </p:sp>
      <p:sp>
        <p:nvSpPr>
          <p:cNvPr id="6" name="Rectangle 5">
            <a:extLst>
              <a:ext uri="{FF2B5EF4-FFF2-40B4-BE49-F238E27FC236}">
                <a16:creationId xmlns:a16="http://schemas.microsoft.com/office/drawing/2014/main" id="{1E783C58-1133-1786-651B-E9A67722D076}"/>
              </a:ext>
            </a:extLst>
          </p:cNvPr>
          <p:cNvSpPr/>
          <p:nvPr/>
        </p:nvSpPr>
        <p:spPr>
          <a:xfrm>
            <a:off x="1018784" y="2665991"/>
            <a:ext cx="72597" cy="9756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4A93D4A-9042-1D9D-B018-FC94F0600AC0}"/>
              </a:ext>
            </a:extLst>
          </p:cNvPr>
          <p:cNvSpPr txBox="1"/>
          <p:nvPr/>
        </p:nvSpPr>
        <p:spPr>
          <a:xfrm>
            <a:off x="1018784" y="2504887"/>
            <a:ext cx="8991184" cy="707886"/>
          </a:xfrm>
          <a:prstGeom prst="rect">
            <a:avLst/>
          </a:prstGeom>
          <a:noFill/>
        </p:spPr>
        <p:txBody>
          <a:bodyPr wrap="square" rtlCol="0">
            <a:spAutoFit/>
          </a:bodyPr>
          <a:lstStyle/>
          <a:p>
            <a:pPr marL="457200" indent="-457200">
              <a:buFont typeface="Courier New" panose="02070309020205020404" pitchFamily="49" charset="0"/>
              <a:buChar char="o"/>
            </a:pPr>
            <a:r>
              <a:rPr lang="en-US" sz="2000">
                <a:latin typeface="Open Sans" pitchFamily="2" charset="0"/>
                <a:ea typeface="Open Sans" pitchFamily="2" charset="0"/>
                <a:cs typeface="Open Sans" pitchFamily="2" charset="0"/>
              </a:rPr>
              <a:t>What are the current trends of adaptive learning systems in CS Education?</a:t>
            </a:r>
          </a:p>
        </p:txBody>
      </p:sp>
      <p:sp>
        <p:nvSpPr>
          <p:cNvPr id="11" name="TextBox 10">
            <a:extLst>
              <a:ext uri="{FF2B5EF4-FFF2-40B4-BE49-F238E27FC236}">
                <a16:creationId xmlns:a16="http://schemas.microsoft.com/office/drawing/2014/main" id="{27092930-59D1-9591-756E-96DFF8458C11}"/>
              </a:ext>
            </a:extLst>
          </p:cNvPr>
          <p:cNvSpPr txBox="1"/>
          <p:nvPr/>
        </p:nvSpPr>
        <p:spPr>
          <a:xfrm>
            <a:off x="1018784" y="3373877"/>
            <a:ext cx="8991184" cy="707886"/>
          </a:xfrm>
          <a:prstGeom prst="rect">
            <a:avLst/>
          </a:prstGeom>
          <a:noFill/>
        </p:spPr>
        <p:txBody>
          <a:bodyPr wrap="square">
            <a:spAutoFit/>
          </a:bodyPr>
          <a:lstStyle/>
          <a:p>
            <a:pPr marL="457200" indent="-457200">
              <a:buFont typeface="Courier New" panose="02070309020205020404" pitchFamily="49" charset="0"/>
              <a:buChar char="o"/>
            </a:pPr>
            <a:r>
              <a:rPr lang="en-US" sz="2000" dirty="0">
                <a:latin typeface="Open Sans" pitchFamily="2" charset="0"/>
                <a:ea typeface="Open Sans" pitchFamily="2" charset="0"/>
                <a:cs typeface="Open Sans" pitchFamily="2" charset="0"/>
              </a:rPr>
              <a:t>To what extent does the learning tool implementation enhance learners’ understanding and performance in a first-year CS course?</a:t>
            </a:r>
          </a:p>
        </p:txBody>
      </p:sp>
      <p:sp>
        <p:nvSpPr>
          <p:cNvPr id="13" name="TextBox 12">
            <a:extLst>
              <a:ext uri="{FF2B5EF4-FFF2-40B4-BE49-F238E27FC236}">
                <a16:creationId xmlns:a16="http://schemas.microsoft.com/office/drawing/2014/main" id="{5B643B8A-27F6-F0BE-1602-36C45F2E3A46}"/>
              </a:ext>
            </a:extLst>
          </p:cNvPr>
          <p:cNvSpPr txBox="1"/>
          <p:nvPr/>
        </p:nvSpPr>
        <p:spPr>
          <a:xfrm>
            <a:off x="1018784" y="4242867"/>
            <a:ext cx="8991184" cy="707886"/>
          </a:xfrm>
          <a:prstGeom prst="rect">
            <a:avLst/>
          </a:prstGeom>
          <a:noFill/>
        </p:spPr>
        <p:txBody>
          <a:bodyPr wrap="square">
            <a:spAutoFit/>
          </a:bodyPr>
          <a:lstStyle/>
          <a:p>
            <a:pPr marL="457200" indent="-457200">
              <a:buFont typeface="Courier New" panose="02070309020205020404" pitchFamily="49" charset="0"/>
              <a:buChar char="o"/>
            </a:pPr>
            <a:r>
              <a:rPr lang="en-US" sz="2000">
                <a:latin typeface="Open Sans" pitchFamily="2" charset="0"/>
                <a:ea typeface="Open Sans" pitchFamily="2" charset="0"/>
                <a:cs typeface="Open Sans" pitchFamily="2" charset="0"/>
              </a:rPr>
              <a:t>What future recommendations can be leveraged to advance CS1 education through adaptive learning systems?</a:t>
            </a:r>
          </a:p>
        </p:txBody>
      </p:sp>
      <p:pic>
        <p:nvPicPr>
          <p:cNvPr id="3" name="Picture 2">
            <a:extLst>
              <a:ext uri="{FF2B5EF4-FFF2-40B4-BE49-F238E27FC236}">
                <a16:creationId xmlns:a16="http://schemas.microsoft.com/office/drawing/2014/main" id="{C8EB7D22-C85B-FF9E-96AC-BB8167B2275B}"/>
              </a:ext>
            </a:extLst>
          </p:cNvPr>
          <p:cNvPicPr>
            <a:picLocks noChangeAspect="1"/>
          </p:cNvPicPr>
          <p:nvPr/>
        </p:nvPicPr>
        <p:blipFill>
          <a:blip r:embed="rId3"/>
          <a:stretch>
            <a:fillRect/>
          </a:stretch>
        </p:blipFill>
        <p:spPr>
          <a:xfrm>
            <a:off x="1542867" y="6208326"/>
            <a:ext cx="649674" cy="649674"/>
          </a:xfrm>
          <a:prstGeom prst="rect">
            <a:avLst/>
          </a:prstGeom>
        </p:spPr>
      </p:pic>
      <p:pic>
        <p:nvPicPr>
          <p:cNvPr id="12" name="Picture 11">
            <a:extLst>
              <a:ext uri="{FF2B5EF4-FFF2-40B4-BE49-F238E27FC236}">
                <a16:creationId xmlns:a16="http://schemas.microsoft.com/office/drawing/2014/main" id="{38518875-0886-5143-B33A-401C6C11786F}"/>
              </a:ext>
            </a:extLst>
          </p:cNvPr>
          <p:cNvPicPr>
            <a:picLocks noChangeAspect="1"/>
          </p:cNvPicPr>
          <p:nvPr/>
        </p:nvPicPr>
        <p:blipFill>
          <a:blip r:embed="rId3"/>
          <a:stretch>
            <a:fillRect/>
          </a:stretch>
        </p:blipFill>
        <p:spPr>
          <a:xfrm>
            <a:off x="0" y="6208326"/>
            <a:ext cx="649674" cy="649674"/>
          </a:xfrm>
          <a:prstGeom prst="rect">
            <a:avLst/>
          </a:prstGeom>
        </p:spPr>
      </p:pic>
      <p:sp>
        <p:nvSpPr>
          <p:cNvPr id="14" name="TextBox 13">
            <a:extLst>
              <a:ext uri="{FF2B5EF4-FFF2-40B4-BE49-F238E27FC236}">
                <a16:creationId xmlns:a16="http://schemas.microsoft.com/office/drawing/2014/main" id="{B4F2701B-D94E-3D40-1E8C-6F7F89F3B2FA}"/>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5" name="TextBox 14">
            <a:extLst>
              <a:ext uri="{FF2B5EF4-FFF2-40B4-BE49-F238E27FC236}">
                <a16:creationId xmlns:a16="http://schemas.microsoft.com/office/drawing/2014/main" id="{5AF79872-FD1F-DDD1-0339-3130D8CDE7AE}"/>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6" name="Slide Number Placeholder 15">
            <a:extLst>
              <a:ext uri="{FF2B5EF4-FFF2-40B4-BE49-F238E27FC236}">
                <a16:creationId xmlns:a16="http://schemas.microsoft.com/office/drawing/2014/main" id="{25573934-0BB0-E19B-6D38-D7A22FBC1AAE}"/>
              </a:ext>
            </a:extLst>
          </p:cNvPr>
          <p:cNvSpPr>
            <a:spLocks noGrp="1"/>
          </p:cNvSpPr>
          <p:nvPr>
            <p:ph type="sldNum" sz="quarter" idx="12"/>
          </p:nvPr>
        </p:nvSpPr>
        <p:spPr/>
        <p:txBody>
          <a:bodyPr/>
          <a:lstStyle/>
          <a:p>
            <a:fld id="{85DF71E5-05EE-B545-A912-245774DC4A47}" type="slidenum">
              <a:rPr lang="en-US" smtClean="0"/>
              <a:t>4</a:t>
            </a:fld>
            <a:endParaRPr lang="en-US"/>
          </a:p>
        </p:txBody>
      </p:sp>
      <p:pic>
        <p:nvPicPr>
          <p:cNvPr id="17" name="Picture 16">
            <a:extLst>
              <a:ext uri="{FF2B5EF4-FFF2-40B4-BE49-F238E27FC236}">
                <a16:creationId xmlns:a16="http://schemas.microsoft.com/office/drawing/2014/main" id="{DA44A69B-3A13-F865-DF62-C39726D64EEE}"/>
              </a:ext>
            </a:extLst>
          </p:cNvPr>
          <p:cNvPicPr>
            <a:picLocks noChangeAspect="1"/>
          </p:cNvPicPr>
          <p:nvPr/>
        </p:nvPicPr>
        <p:blipFill>
          <a:blip r:embed="rId4"/>
          <a:stretch>
            <a:fillRect/>
          </a:stretch>
        </p:blipFill>
        <p:spPr>
          <a:xfrm>
            <a:off x="32554" y="6240880"/>
            <a:ext cx="617120" cy="617120"/>
          </a:xfrm>
          <a:prstGeom prst="rect">
            <a:avLst/>
          </a:prstGeom>
        </p:spPr>
      </p:pic>
    </p:spTree>
    <p:extLst>
      <p:ext uri="{BB962C8B-B14F-4D97-AF65-F5344CB8AC3E}">
        <p14:creationId xmlns:p14="http://schemas.microsoft.com/office/powerpoint/2010/main" val="1471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500"/>
                                  </p:stCondLst>
                                  <p:childTnLst>
                                    <p:animMotion origin="layout" path="M -4.375E-6 -1.48148E-6 L -4.375E-6 -0.25347 " pathEditMode="relative" rAng="0" ptsTypes="AA">
                                      <p:cBhvr>
                                        <p:cTn id="6" dur="2000" fill="hold"/>
                                        <p:tgtEl>
                                          <p:spTgt spid="4"/>
                                        </p:tgtEl>
                                        <p:attrNameLst>
                                          <p:attrName>ppt_x</p:attrName>
                                          <p:attrName>ppt_y</p:attrName>
                                        </p:attrNameLst>
                                      </p:cBhvr>
                                      <p:rCtr x="0" y="-12685"/>
                                    </p:animMotion>
                                  </p:childTnLst>
                                </p:cTn>
                              </p:par>
                              <p:par>
                                <p:cTn id="7" presetID="42" presetClass="path" presetSubtype="0" accel="50000" decel="50000" fill="hold" grpId="0" nodeType="withEffect">
                                  <p:stCondLst>
                                    <p:cond delay="500"/>
                                  </p:stCondLst>
                                  <p:childTnLst>
                                    <p:animMotion origin="layout" path="M 1.66667E-6 -2.22222E-6 L 1.66667E-6 -0.25046 " pathEditMode="relative" rAng="0" ptsTypes="AA">
                                      <p:cBhvr>
                                        <p:cTn id="8" dur="2000" fill="hold"/>
                                        <p:tgtEl>
                                          <p:spTgt spid="6"/>
                                        </p:tgtEl>
                                        <p:attrNameLst>
                                          <p:attrName>ppt_x</p:attrName>
                                          <p:attrName>ppt_y</p:attrName>
                                        </p:attrNameLst>
                                      </p:cBhvr>
                                      <p:rCtr x="0" y="-12523"/>
                                    </p:animMotion>
                                  </p:childTnLst>
                                </p:cTn>
                              </p:par>
                              <p:par>
                                <p:cTn id="9" presetID="10" presetClass="entr" presetSubtype="0" fill="hold" grpId="0" nodeType="withEffect">
                                  <p:stCondLst>
                                    <p:cond delay="2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2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3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P spid="1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85EF2E-D3EA-8455-2584-E952C20A3473}"/>
              </a:ext>
            </a:extLst>
          </p:cNvPr>
          <p:cNvSpPr txBox="1"/>
          <p:nvPr/>
        </p:nvSpPr>
        <p:spPr>
          <a:xfrm>
            <a:off x="824787" y="726691"/>
            <a:ext cx="3698448"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Limitations</a:t>
            </a:r>
          </a:p>
        </p:txBody>
      </p:sp>
      <p:sp>
        <p:nvSpPr>
          <p:cNvPr id="3" name="Rectangle 2">
            <a:extLst>
              <a:ext uri="{FF2B5EF4-FFF2-40B4-BE49-F238E27FC236}">
                <a16:creationId xmlns:a16="http://schemas.microsoft.com/office/drawing/2014/main" id="{C1F3D2C2-3406-1FFA-1743-381AFDF64A44}"/>
              </a:ext>
            </a:extLst>
          </p:cNvPr>
          <p:cNvSpPr/>
          <p:nvPr/>
        </p:nvSpPr>
        <p:spPr>
          <a:xfrm>
            <a:off x="623340" y="726691"/>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4" name="TextBox 3">
            <a:extLst>
              <a:ext uri="{FF2B5EF4-FFF2-40B4-BE49-F238E27FC236}">
                <a16:creationId xmlns:a16="http://schemas.microsoft.com/office/drawing/2014/main" id="{1FFC8F1D-1F7C-F37D-E425-737D51742B57}"/>
              </a:ext>
            </a:extLst>
          </p:cNvPr>
          <p:cNvSpPr txBox="1"/>
          <p:nvPr/>
        </p:nvSpPr>
        <p:spPr>
          <a:xfrm>
            <a:off x="623339" y="1888070"/>
            <a:ext cx="9186412" cy="1015663"/>
          </a:xfrm>
          <a:prstGeom prst="rect">
            <a:avLst/>
          </a:prstGeom>
          <a:noFill/>
        </p:spPr>
        <p:txBody>
          <a:bodyPr wrap="square">
            <a:spAutoFit/>
          </a:bodyPr>
          <a:lstStyle/>
          <a:p>
            <a:pPr marL="342900" indent="-342900">
              <a:buFont typeface="Courier New" panose="02070309020205020404" pitchFamily="49" charset="0"/>
              <a:buChar char="o"/>
            </a:pPr>
            <a:r>
              <a:rPr lang="en-US" sz="2000" b="1" dirty="0">
                <a:latin typeface="Open Sans" pitchFamily="2" charset="0"/>
                <a:ea typeface="Open Sans" pitchFamily="2" charset="0"/>
                <a:cs typeface="Open Sans" pitchFamily="2" charset="0"/>
              </a:rPr>
              <a:t>Data Size</a:t>
            </a:r>
            <a:r>
              <a:rPr lang="en-US" sz="2000" dirty="0">
                <a:latin typeface="Open Sans" pitchFamily="2" charset="0"/>
                <a:ea typeface="Open Sans" pitchFamily="2" charset="0"/>
                <a:cs typeface="Open Sans" pitchFamily="2" charset="0"/>
              </a:rPr>
              <a:t>: The data collected from this study is </a:t>
            </a:r>
            <a:r>
              <a:rPr lang="en-US" sz="2000" b="1" dirty="0">
                <a:solidFill>
                  <a:srgbClr val="0087FF"/>
                </a:solidFill>
                <a:latin typeface="Open Sans" pitchFamily="2" charset="0"/>
                <a:ea typeface="Open Sans" pitchFamily="2" charset="0"/>
                <a:cs typeface="Open Sans" pitchFamily="2" charset="0"/>
              </a:rPr>
              <a:t>not</a:t>
            </a:r>
            <a:r>
              <a:rPr lang="en-US" sz="2000" dirty="0">
                <a:latin typeface="Open Sans" pitchFamily="2" charset="0"/>
                <a:ea typeface="Open Sans" pitchFamily="2" charset="0"/>
                <a:cs typeface="Open Sans" pitchFamily="2" charset="0"/>
              </a:rPr>
              <a:t> sufficient to draw robust conclusions. More data will need to be collected to definitively evaluate the effectiveness of the system.</a:t>
            </a:r>
          </a:p>
        </p:txBody>
      </p:sp>
      <p:sp>
        <p:nvSpPr>
          <p:cNvPr id="5" name="TextBox 4">
            <a:extLst>
              <a:ext uri="{FF2B5EF4-FFF2-40B4-BE49-F238E27FC236}">
                <a16:creationId xmlns:a16="http://schemas.microsoft.com/office/drawing/2014/main" id="{FD90F3D5-1475-091F-6FB1-FFE32F36F809}"/>
              </a:ext>
            </a:extLst>
          </p:cNvPr>
          <p:cNvSpPr txBox="1"/>
          <p:nvPr/>
        </p:nvSpPr>
        <p:spPr>
          <a:xfrm>
            <a:off x="623339" y="3073624"/>
            <a:ext cx="9186412" cy="707886"/>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Question Selection: </a:t>
            </a:r>
            <a:r>
              <a:rPr lang="en-US" sz="2000">
                <a:latin typeface="Open Sans" pitchFamily="2" charset="0"/>
                <a:ea typeface="Open Sans" pitchFamily="2" charset="0"/>
                <a:cs typeface="Open Sans" pitchFamily="2" charset="0"/>
              </a:rPr>
              <a:t>The parameters for selecting questions were </a:t>
            </a:r>
            <a:r>
              <a:rPr lang="en-US" sz="2000" b="1">
                <a:solidFill>
                  <a:srgbClr val="0087FF"/>
                </a:solidFill>
                <a:latin typeface="Open Sans" pitchFamily="2" charset="0"/>
                <a:ea typeface="Open Sans" pitchFamily="2" charset="0"/>
                <a:cs typeface="Open Sans" pitchFamily="2" charset="0"/>
              </a:rPr>
              <a:t>not</a:t>
            </a:r>
            <a:r>
              <a:rPr lang="en-US" sz="2000">
                <a:latin typeface="Open Sans" pitchFamily="2" charset="0"/>
                <a:ea typeface="Open Sans" pitchFamily="2" charset="0"/>
                <a:cs typeface="Open Sans" pitchFamily="2" charset="0"/>
              </a:rPr>
              <a:t> fully optimized.</a:t>
            </a:r>
          </a:p>
        </p:txBody>
      </p:sp>
      <p:sp>
        <p:nvSpPr>
          <p:cNvPr id="6" name="TextBox 5">
            <a:extLst>
              <a:ext uri="{FF2B5EF4-FFF2-40B4-BE49-F238E27FC236}">
                <a16:creationId xmlns:a16="http://schemas.microsoft.com/office/drawing/2014/main" id="{A72877CD-10F1-F697-62AA-F5E61D579572}"/>
              </a:ext>
            </a:extLst>
          </p:cNvPr>
          <p:cNvSpPr txBox="1"/>
          <p:nvPr/>
        </p:nvSpPr>
        <p:spPr>
          <a:xfrm>
            <a:off x="623339" y="3951401"/>
            <a:ext cx="9186412" cy="1323439"/>
          </a:xfrm>
          <a:prstGeom prst="rect">
            <a:avLst/>
          </a:prstGeom>
          <a:noFill/>
        </p:spPr>
        <p:txBody>
          <a:bodyPr wrap="square">
            <a:spAutoFit/>
          </a:bodyPr>
          <a:lstStyle/>
          <a:p>
            <a:pPr marL="342900" indent="-342900">
              <a:buFont typeface="Courier New" panose="02070309020205020404" pitchFamily="49" charset="0"/>
              <a:buChar char="o"/>
            </a:pPr>
            <a:r>
              <a:rPr lang="en-US" sz="2000" b="1" dirty="0">
                <a:latin typeface="Open Sans" pitchFamily="2" charset="0"/>
                <a:ea typeface="Open Sans" pitchFamily="2" charset="0"/>
                <a:cs typeface="Open Sans" pitchFamily="2" charset="0"/>
              </a:rPr>
              <a:t>External Factors: </a:t>
            </a:r>
            <a:r>
              <a:rPr lang="en-US" sz="2000" dirty="0">
                <a:latin typeface="Open Sans" pitchFamily="2" charset="0"/>
                <a:ea typeface="Open Sans" pitchFamily="2" charset="0"/>
                <a:cs typeface="Open Sans" pitchFamily="2" charset="0"/>
              </a:rPr>
              <a:t>Given that participation in the study was incentivized with bonus marks and did not mandate accurate quiz completion, there may have been instances where students </a:t>
            </a:r>
            <a:r>
              <a:rPr lang="en-US" sz="2000" b="1" dirty="0">
                <a:solidFill>
                  <a:srgbClr val="0087FF"/>
                </a:solidFill>
                <a:latin typeface="Open Sans" pitchFamily="2" charset="0"/>
                <a:ea typeface="Open Sans" pitchFamily="2" charset="0"/>
                <a:cs typeface="Open Sans" pitchFamily="2" charset="0"/>
              </a:rPr>
              <a:t>rushed</a:t>
            </a:r>
            <a:r>
              <a:rPr lang="en-US" sz="2000" dirty="0">
                <a:latin typeface="Open Sans" pitchFamily="2" charset="0"/>
                <a:ea typeface="Open Sans" pitchFamily="2" charset="0"/>
                <a:cs typeface="Open Sans" pitchFamily="2" charset="0"/>
              </a:rPr>
              <a:t> through quizzes, selecting answers indiscriminately.</a:t>
            </a:r>
          </a:p>
        </p:txBody>
      </p:sp>
      <p:pic>
        <p:nvPicPr>
          <p:cNvPr id="8" name="Picture 7">
            <a:extLst>
              <a:ext uri="{FF2B5EF4-FFF2-40B4-BE49-F238E27FC236}">
                <a16:creationId xmlns:a16="http://schemas.microsoft.com/office/drawing/2014/main" id="{5CC7A0F8-0AD1-704D-3F29-8A9AACB2EDFD}"/>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3" name="Picture 12">
            <a:extLst>
              <a:ext uri="{FF2B5EF4-FFF2-40B4-BE49-F238E27FC236}">
                <a16:creationId xmlns:a16="http://schemas.microsoft.com/office/drawing/2014/main" id="{436385B5-8D21-A02C-8EEC-85EE27F096EA}"/>
              </a:ext>
            </a:extLst>
          </p:cNvPr>
          <p:cNvPicPr>
            <a:picLocks noChangeAspect="1"/>
          </p:cNvPicPr>
          <p:nvPr/>
        </p:nvPicPr>
        <p:blipFill>
          <a:blip r:embed="rId2"/>
          <a:stretch>
            <a:fillRect/>
          </a:stretch>
        </p:blipFill>
        <p:spPr>
          <a:xfrm>
            <a:off x="0" y="6208326"/>
            <a:ext cx="649674" cy="649674"/>
          </a:xfrm>
          <a:prstGeom prst="rect">
            <a:avLst/>
          </a:prstGeom>
        </p:spPr>
      </p:pic>
      <p:sp>
        <p:nvSpPr>
          <p:cNvPr id="14" name="TextBox 13">
            <a:extLst>
              <a:ext uri="{FF2B5EF4-FFF2-40B4-BE49-F238E27FC236}">
                <a16:creationId xmlns:a16="http://schemas.microsoft.com/office/drawing/2014/main" id="{5B4C2BFB-2B72-4CC8-13DD-B465949B9483}"/>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5" name="TextBox 14">
            <a:extLst>
              <a:ext uri="{FF2B5EF4-FFF2-40B4-BE49-F238E27FC236}">
                <a16:creationId xmlns:a16="http://schemas.microsoft.com/office/drawing/2014/main" id="{DDC8B97C-4A2E-B84E-A935-F48144112FC6}"/>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6" name="Slide Number Placeholder 15">
            <a:extLst>
              <a:ext uri="{FF2B5EF4-FFF2-40B4-BE49-F238E27FC236}">
                <a16:creationId xmlns:a16="http://schemas.microsoft.com/office/drawing/2014/main" id="{E8299B72-2842-0D1F-BDAD-78DD2A9DE48F}"/>
              </a:ext>
            </a:extLst>
          </p:cNvPr>
          <p:cNvSpPr>
            <a:spLocks noGrp="1"/>
          </p:cNvSpPr>
          <p:nvPr>
            <p:ph type="sldNum" sz="quarter" idx="12"/>
          </p:nvPr>
        </p:nvSpPr>
        <p:spPr/>
        <p:txBody>
          <a:bodyPr/>
          <a:lstStyle/>
          <a:p>
            <a:fld id="{85DF71E5-05EE-B545-A912-245774DC4A47}" type="slidenum">
              <a:rPr lang="en-US" smtClean="0"/>
              <a:t>40</a:t>
            </a:fld>
            <a:endParaRPr lang="en-US"/>
          </a:p>
        </p:txBody>
      </p:sp>
      <p:pic>
        <p:nvPicPr>
          <p:cNvPr id="17" name="Picture 16">
            <a:extLst>
              <a:ext uri="{FF2B5EF4-FFF2-40B4-BE49-F238E27FC236}">
                <a16:creationId xmlns:a16="http://schemas.microsoft.com/office/drawing/2014/main" id="{EF1B82BE-E587-2CB4-7578-153CF371D452}"/>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428380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9F8A73-16E1-3AE9-F4BC-DBF9AA308272}"/>
              </a:ext>
            </a:extLst>
          </p:cNvPr>
          <p:cNvSpPr txBox="1"/>
          <p:nvPr/>
        </p:nvSpPr>
        <p:spPr>
          <a:xfrm>
            <a:off x="824787" y="726691"/>
            <a:ext cx="4431021"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Further Study</a:t>
            </a:r>
          </a:p>
        </p:txBody>
      </p:sp>
      <p:sp>
        <p:nvSpPr>
          <p:cNvPr id="3" name="Rectangle 2">
            <a:extLst>
              <a:ext uri="{FF2B5EF4-FFF2-40B4-BE49-F238E27FC236}">
                <a16:creationId xmlns:a16="http://schemas.microsoft.com/office/drawing/2014/main" id="{B823FE15-ED53-81DB-EE63-793DE32652E5}"/>
              </a:ext>
            </a:extLst>
          </p:cNvPr>
          <p:cNvSpPr/>
          <p:nvPr/>
        </p:nvSpPr>
        <p:spPr>
          <a:xfrm>
            <a:off x="623340" y="726691"/>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4" name="TextBox 3">
            <a:extLst>
              <a:ext uri="{FF2B5EF4-FFF2-40B4-BE49-F238E27FC236}">
                <a16:creationId xmlns:a16="http://schemas.microsoft.com/office/drawing/2014/main" id="{E3ECBAA6-C466-F4C0-FBC0-9E789EED7B15}"/>
              </a:ext>
            </a:extLst>
          </p:cNvPr>
          <p:cNvSpPr txBox="1"/>
          <p:nvPr/>
        </p:nvSpPr>
        <p:spPr>
          <a:xfrm>
            <a:off x="623339" y="1888070"/>
            <a:ext cx="9186412" cy="707886"/>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Explore other IRT Models</a:t>
            </a:r>
            <a:r>
              <a:rPr lang="en-US" sz="2000">
                <a:latin typeface="Open Sans" pitchFamily="2" charset="0"/>
                <a:ea typeface="Open Sans" pitchFamily="2" charset="0"/>
                <a:cs typeface="Open Sans" pitchFamily="2" charset="0"/>
              </a:rPr>
              <a:t>: IRT is a family of Mathematical models. Possibly try exploring the use of a 3-PL or higher IRT Model.</a:t>
            </a:r>
          </a:p>
        </p:txBody>
      </p:sp>
      <p:sp>
        <p:nvSpPr>
          <p:cNvPr id="5" name="TextBox 4">
            <a:extLst>
              <a:ext uri="{FF2B5EF4-FFF2-40B4-BE49-F238E27FC236}">
                <a16:creationId xmlns:a16="http://schemas.microsoft.com/office/drawing/2014/main" id="{394B3706-EE65-B9AF-59C9-DB61D93B5BBE}"/>
              </a:ext>
            </a:extLst>
          </p:cNvPr>
          <p:cNvSpPr txBox="1"/>
          <p:nvPr/>
        </p:nvSpPr>
        <p:spPr>
          <a:xfrm>
            <a:off x="623339" y="2721114"/>
            <a:ext cx="9186412" cy="1015663"/>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Optimize Question Select Parameters</a:t>
            </a:r>
            <a:r>
              <a:rPr lang="en-US" sz="2000">
                <a:latin typeface="Open Sans" pitchFamily="2" charset="0"/>
                <a:ea typeface="Open Sans" pitchFamily="2" charset="0"/>
                <a:cs typeface="Open Sans" pitchFamily="2" charset="0"/>
              </a:rPr>
              <a:t>: Further, evaluate and determine the best value for parameters responsible for question selection.</a:t>
            </a:r>
          </a:p>
        </p:txBody>
      </p:sp>
      <p:sp>
        <p:nvSpPr>
          <p:cNvPr id="6" name="TextBox 5">
            <a:extLst>
              <a:ext uri="{FF2B5EF4-FFF2-40B4-BE49-F238E27FC236}">
                <a16:creationId xmlns:a16="http://schemas.microsoft.com/office/drawing/2014/main" id="{50363CB1-FF5B-43AF-D86A-970C6EEB9B22}"/>
              </a:ext>
            </a:extLst>
          </p:cNvPr>
          <p:cNvSpPr txBox="1"/>
          <p:nvPr/>
        </p:nvSpPr>
        <p:spPr>
          <a:xfrm>
            <a:off x="623339" y="3861935"/>
            <a:ext cx="9186412" cy="1015663"/>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Secondary Student Incentives</a:t>
            </a:r>
            <a:r>
              <a:rPr lang="en-US" sz="2000">
                <a:latin typeface="Open Sans" pitchFamily="2" charset="0"/>
                <a:ea typeface="Open Sans" pitchFamily="2" charset="0"/>
                <a:cs typeface="Open Sans" pitchFamily="2" charset="0"/>
              </a:rPr>
              <a:t>: Find internal ways to </a:t>
            </a:r>
            <a:r>
              <a:rPr lang="en-US" sz="2000" err="1">
                <a:latin typeface="Open Sans" pitchFamily="2" charset="0"/>
                <a:ea typeface="Open Sans" pitchFamily="2" charset="0"/>
                <a:cs typeface="Open Sans" pitchFamily="2" charset="0"/>
              </a:rPr>
              <a:t>incentivise</a:t>
            </a:r>
            <a:r>
              <a:rPr lang="en-US" sz="2000">
                <a:latin typeface="Open Sans" pitchFamily="2" charset="0"/>
                <a:ea typeface="Open Sans" pitchFamily="2" charset="0"/>
                <a:cs typeface="Open Sans" pitchFamily="2" charset="0"/>
              </a:rPr>
              <a:t> students to use the tool through the inclusion of rewards, inter-student rankings, and more </a:t>
            </a:r>
            <a:r>
              <a:rPr lang="en-US" sz="2000" err="1">
                <a:latin typeface="Open Sans" pitchFamily="2" charset="0"/>
                <a:ea typeface="Open Sans" pitchFamily="2" charset="0"/>
                <a:cs typeface="Open Sans" pitchFamily="2" charset="0"/>
              </a:rPr>
              <a:t>v.s</a:t>
            </a:r>
            <a:r>
              <a:rPr lang="en-US" sz="2000">
                <a:latin typeface="Open Sans" pitchFamily="2" charset="0"/>
                <a:ea typeface="Open Sans" pitchFamily="2" charset="0"/>
                <a:cs typeface="Open Sans" pitchFamily="2" charset="0"/>
              </a:rPr>
              <a:t> external incentives, such as bonus marks.</a:t>
            </a:r>
          </a:p>
        </p:txBody>
      </p:sp>
      <p:pic>
        <p:nvPicPr>
          <p:cNvPr id="8" name="Picture 7">
            <a:extLst>
              <a:ext uri="{FF2B5EF4-FFF2-40B4-BE49-F238E27FC236}">
                <a16:creationId xmlns:a16="http://schemas.microsoft.com/office/drawing/2014/main" id="{BD9EDEFE-5E2A-B243-B9EE-A03678638B6A}"/>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3" name="Picture 12">
            <a:extLst>
              <a:ext uri="{FF2B5EF4-FFF2-40B4-BE49-F238E27FC236}">
                <a16:creationId xmlns:a16="http://schemas.microsoft.com/office/drawing/2014/main" id="{9172C003-4F75-0AF2-827D-9B657587A2CA}"/>
              </a:ext>
            </a:extLst>
          </p:cNvPr>
          <p:cNvPicPr>
            <a:picLocks noChangeAspect="1"/>
          </p:cNvPicPr>
          <p:nvPr/>
        </p:nvPicPr>
        <p:blipFill>
          <a:blip r:embed="rId2"/>
          <a:stretch>
            <a:fillRect/>
          </a:stretch>
        </p:blipFill>
        <p:spPr>
          <a:xfrm>
            <a:off x="0" y="6208326"/>
            <a:ext cx="649674" cy="649674"/>
          </a:xfrm>
          <a:prstGeom prst="rect">
            <a:avLst/>
          </a:prstGeom>
        </p:spPr>
      </p:pic>
      <p:sp>
        <p:nvSpPr>
          <p:cNvPr id="14" name="TextBox 13">
            <a:extLst>
              <a:ext uri="{FF2B5EF4-FFF2-40B4-BE49-F238E27FC236}">
                <a16:creationId xmlns:a16="http://schemas.microsoft.com/office/drawing/2014/main" id="{DC07AD44-FCA9-E5A1-2E90-6A98A6EDF883}"/>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5" name="TextBox 14">
            <a:extLst>
              <a:ext uri="{FF2B5EF4-FFF2-40B4-BE49-F238E27FC236}">
                <a16:creationId xmlns:a16="http://schemas.microsoft.com/office/drawing/2014/main" id="{316B467E-187D-450C-0F0A-8808DAE5EF14}"/>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6" name="Slide Number Placeholder 15">
            <a:extLst>
              <a:ext uri="{FF2B5EF4-FFF2-40B4-BE49-F238E27FC236}">
                <a16:creationId xmlns:a16="http://schemas.microsoft.com/office/drawing/2014/main" id="{33B6B840-B5D0-C5F9-C41D-9833C3C820BE}"/>
              </a:ext>
            </a:extLst>
          </p:cNvPr>
          <p:cNvSpPr>
            <a:spLocks noGrp="1"/>
          </p:cNvSpPr>
          <p:nvPr>
            <p:ph type="sldNum" sz="quarter" idx="12"/>
          </p:nvPr>
        </p:nvSpPr>
        <p:spPr/>
        <p:txBody>
          <a:bodyPr/>
          <a:lstStyle/>
          <a:p>
            <a:fld id="{85DF71E5-05EE-B545-A912-245774DC4A47}" type="slidenum">
              <a:rPr lang="en-US" smtClean="0"/>
              <a:t>41</a:t>
            </a:fld>
            <a:endParaRPr lang="en-US"/>
          </a:p>
        </p:txBody>
      </p:sp>
      <p:pic>
        <p:nvPicPr>
          <p:cNvPr id="17" name="Picture 16">
            <a:extLst>
              <a:ext uri="{FF2B5EF4-FFF2-40B4-BE49-F238E27FC236}">
                <a16:creationId xmlns:a16="http://schemas.microsoft.com/office/drawing/2014/main" id="{B1C6BE62-3C4A-F807-A828-583A24B76646}"/>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313038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FA372-9437-84BC-3BA0-D16C27DD6B9E}"/>
              </a:ext>
            </a:extLst>
          </p:cNvPr>
          <p:cNvSpPr txBox="1"/>
          <p:nvPr/>
        </p:nvSpPr>
        <p:spPr>
          <a:xfrm>
            <a:off x="1385125" y="2413337"/>
            <a:ext cx="9609263" cy="1015663"/>
          </a:xfrm>
          <a:prstGeom prst="rect">
            <a:avLst/>
          </a:prstGeom>
          <a:noFill/>
        </p:spPr>
        <p:txBody>
          <a:bodyPr wrap="square" rtlCol="0">
            <a:spAutoFit/>
          </a:bodyPr>
          <a:lstStyle/>
          <a:p>
            <a:r>
              <a:rPr lang="en-US" sz="6000" b="1">
                <a:latin typeface="Open Sans" pitchFamily="2" charset="0"/>
                <a:ea typeface="Open Sans" pitchFamily="2" charset="0"/>
                <a:cs typeface="Open Sans" pitchFamily="2" charset="0"/>
              </a:rPr>
              <a:t>Thank You for Listening</a:t>
            </a:r>
          </a:p>
        </p:txBody>
      </p:sp>
      <p:sp>
        <p:nvSpPr>
          <p:cNvPr id="3" name="TextBox 2">
            <a:extLst>
              <a:ext uri="{FF2B5EF4-FFF2-40B4-BE49-F238E27FC236}">
                <a16:creationId xmlns:a16="http://schemas.microsoft.com/office/drawing/2014/main" id="{78413F1B-B100-AAAC-672F-223832CF9E0D}"/>
              </a:ext>
            </a:extLst>
          </p:cNvPr>
          <p:cNvSpPr txBox="1"/>
          <p:nvPr/>
        </p:nvSpPr>
        <p:spPr>
          <a:xfrm>
            <a:off x="1385125" y="3429000"/>
            <a:ext cx="3127779" cy="584775"/>
          </a:xfrm>
          <a:prstGeom prst="rect">
            <a:avLst/>
          </a:prstGeom>
          <a:noFill/>
        </p:spPr>
        <p:txBody>
          <a:bodyPr wrap="none" rtlCol="0">
            <a:spAutoFit/>
          </a:bodyPr>
          <a:lstStyle/>
          <a:p>
            <a:r>
              <a:rPr lang="en-US" sz="3200">
                <a:latin typeface="Open Sans" pitchFamily="2" charset="0"/>
                <a:ea typeface="Open Sans" pitchFamily="2" charset="0"/>
                <a:cs typeface="Open Sans" pitchFamily="2" charset="0"/>
              </a:rPr>
              <a:t>Any Questions?</a:t>
            </a:r>
          </a:p>
        </p:txBody>
      </p:sp>
      <p:sp>
        <p:nvSpPr>
          <p:cNvPr id="4" name="Rectangle 3">
            <a:extLst>
              <a:ext uri="{FF2B5EF4-FFF2-40B4-BE49-F238E27FC236}">
                <a16:creationId xmlns:a16="http://schemas.microsoft.com/office/drawing/2014/main" id="{D40D9101-75F3-0584-D810-E0445D7792B3}"/>
              </a:ext>
            </a:extLst>
          </p:cNvPr>
          <p:cNvSpPr/>
          <p:nvPr/>
        </p:nvSpPr>
        <p:spPr>
          <a:xfrm>
            <a:off x="1009403" y="2413338"/>
            <a:ext cx="71252" cy="16004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714D7A-4EFB-44A9-2A08-02DA65B7FF97}"/>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1" name="Picture 10">
            <a:extLst>
              <a:ext uri="{FF2B5EF4-FFF2-40B4-BE49-F238E27FC236}">
                <a16:creationId xmlns:a16="http://schemas.microsoft.com/office/drawing/2014/main" id="{C39A2324-AA6D-3E88-8526-EA7A6EE7D3E8}"/>
              </a:ext>
            </a:extLst>
          </p:cNvPr>
          <p:cNvPicPr>
            <a:picLocks noChangeAspect="1"/>
          </p:cNvPicPr>
          <p:nvPr/>
        </p:nvPicPr>
        <p:blipFill>
          <a:blip r:embed="rId2"/>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7539F884-3AF7-74AD-5E8E-E75A34FA00F4}"/>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76FDAA46-B73F-288E-85C1-9302968E2BD8}"/>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93213872-E593-9DCC-6BCF-7913C4BB8836}"/>
              </a:ext>
            </a:extLst>
          </p:cNvPr>
          <p:cNvSpPr>
            <a:spLocks noGrp="1"/>
          </p:cNvSpPr>
          <p:nvPr>
            <p:ph type="sldNum" sz="quarter" idx="12"/>
          </p:nvPr>
        </p:nvSpPr>
        <p:spPr/>
        <p:txBody>
          <a:bodyPr/>
          <a:lstStyle/>
          <a:p>
            <a:fld id="{85DF71E5-05EE-B545-A912-245774DC4A47}" type="slidenum">
              <a:rPr lang="en-US" smtClean="0"/>
              <a:t>42</a:t>
            </a:fld>
            <a:endParaRPr lang="en-US"/>
          </a:p>
        </p:txBody>
      </p:sp>
      <p:pic>
        <p:nvPicPr>
          <p:cNvPr id="15" name="Picture 14">
            <a:extLst>
              <a:ext uri="{FF2B5EF4-FFF2-40B4-BE49-F238E27FC236}">
                <a16:creationId xmlns:a16="http://schemas.microsoft.com/office/drawing/2014/main" id="{6462D3E9-CEE1-2FA3-E06C-ABB3257DF6B2}"/>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1780518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048C8-E37A-1B93-D4AB-C96ACA5A349D}"/>
              </a:ext>
            </a:extLst>
          </p:cNvPr>
          <p:cNvSpPr txBox="1"/>
          <p:nvPr/>
        </p:nvSpPr>
        <p:spPr>
          <a:xfrm>
            <a:off x="836662" y="477310"/>
            <a:ext cx="7135287"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Why is this Important?</a:t>
            </a:r>
          </a:p>
        </p:txBody>
      </p:sp>
      <p:sp>
        <p:nvSpPr>
          <p:cNvPr id="3" name="Rectangle 2">
            <a:extLst>
              <a:ext uri="{FF2B5EF4-FFF2-40B4-BE49-F238E27FC236}">
                <a16:creationId xmlns:a16="http://schemas.microsoft.com/office/drawing/2014/main" id="{82EF65A7-F444-0CAC-EB85-57958F56A79B}"/>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4" name="TextBox 3">
            <a:extLst>
              <a:ext uri="{FF2B5EF4-FFF2-40B4-BE49-F238E27FC236}">
                <a16:creationId xmlns:a16="http://schemas.microsoft.com/office/drawing/2014/main" id="{7B3845C6-DCED-4892-3D75-D4136917617D}"/>
              </a:ext>
            </a:extLst>
          </p:cNvPr>
          <p:cNvSpPr txBox="1"/>
          <p:nvPr/>
        </p:nvSpPr>
        <p:spPr>
          <a:xfrm>
            <a:off x="635214" y="1638689"/>
            <a:ext cx="9186412" cy="707886"/>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Personalized</a:t>
            </a:r>
            <a:r>
              <a:rPr lang="en-US" sz="2000">
                <a:latin typeface="Open Sans" pitchFamily="2" charset="0"/>
                <a:ea typeface="Open Sans" pitchFamily="2" charset="0"/>
                <a:cs typeface="Open Sans" pitchFamily="2" charset="0"/>
              </a:rPr>
              <a:t>: This system considers your </a:t>
            </a:r>
            <a:r>
              <a:rPr lang="en-US" sz="2000" b="1">
                <a:solidFill>
                  <a:srgbClr val="0087FF"/>
                </a:solidFill>
                <a:latin typeface="Open Sans" pitchFamily="2" charset="0"/>
                <a:ea typeface="Open Sans" pitchFamily="2" charset="0"/>
                <a:cs typeface="Open Sans" pitchFamily="2" charset="0"/>
              </a:rPr>
              <a:t>performance</a:t>
            </a:r>
            <a:r>
              <a:rPr lang="en-US" sz="2000">
                <a:latin typeface="Open Sans" pitchFamily="2" charset="0"/>
                <a:ea typeface="Open Sans" pitchFamily="2" charset="0"/>
                <a:cs typeface="Open Sans" pitchFamily="2" charset="0"/>
              </a:rPr>
              <a:t> when recommending questions.</a:t>
            </a:r>
          </a:p>
        </p:txBody>
      </p:sp>
      <p:sp>
        <p:nvSpPr>
          <p:cNvPr id="5" name="TextBox 4">
            <a:extLst>
              <a:ext uri="{FF2B5EF4-FFF2-40B4-BE49-F238E27FC236}">
                <a16:creationId xmlns:a16="http://schemas.microsoft.com/office/drawing/2014/main" id="{53385037-E836-A3A2-792A-5857186E27CA}"/>
              </a:ext>
            </a:extLst>
          </p:cNvPr>
          <p:cNvSpPr txBox="1"/>
          <p:nvPr/>
        </p:nvSpPr>
        <p:spPr>
          <a:xfrm>
            <a:off x="635213" y="2489598"/>
            <a:ext cx="9186412" cy="707886"/>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Efficient Resource Utilization</a:t>
            </a:r>
            <a:r>
              <a:rPr lang="en-US" sz="2000">
                <a:latin typeface="Open Sans" pitchFamily="2" charset="0"/>
                <a:ea typeface="Open Sans" pitchFamily="2" charset="0"/>
                <a:cs typeface="Open Sans" pitchFamily="2" charset="0"/>
              </a:rPr>
              <a:t>: By aggregating question difficulty adjustments at the topic level, the system </a:t>
            </a:r>
            <a:r>
              <a:rPr lang="en-US" sz="2000" b="1">
                <a:solidFill>
                  <a:srgbClr val="0087FF"/>
                </a:solidFill>
                <a:latin typeface="Open Sans" pitchFamily="2" charset="0"/>
                <a:ea typeface="Open Sans" pitchFamily="2" charset="0"/>
                <a:cs typeface="Open Sans" pitchFamily="2" charset="0"/>
              </a:rPr>
              <a:t>optimizes</a:t>
            </a:r>
            <a:r>
              <a:rPr lang="en-US" sz="2000">
                <a:latin typeface="Open Sans" pitchFamily="2" charset="0"/>
                <a:ea typeface="Open Sans" pitchFamily="2" charset="0"/>
                <a:cs typeface="Open Sans" pitchFamily="2" charset="0"/>
              </a:rPr>
              <a:t> resource utilization.</a:t>
            </a:r>
          </a:p>
        </p:txBody>
      </p:sp>
      <p:sp>
        <p:nvSpPr>
          <p:cNvPr id="7" name="TextBox 6">
            <a:extLst>
              <a:ext uri="{FF2B5EF4-FFF2-40B4-BE49-F238E27FC236}">
                <a16:creationId xmlns:a16="http://schemas.microsoft.com/office/drawing/2014/main" id="{BD083CAF-AC38-0A2A-9230-FE709C06B5D2}"/>
              </a:ext>
            </a:extLst>
          </p:cNvPr>
          <p:cNvSpPr txBox="1"/>
          <p:nvPr/>
        </p:nvSpPr>
        <p:spPr>
          <a:xfrm>
            <a:off x="635213" y="3340507"/>
            <a:ext cx="9186412" cy="707886"/>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Real-time Feedback and Adaptation</a:t>
            </a:r>
            <a:r>
              <a:rPr lang="en-US" sz="2000">
                <a:latin typeface="Open Sans" pitchFamily="2" charset="0"/>
                <a:ea typeface="Open Sans" pitchFamily="2" charset="0"/>
                <a:cs typeface="Open Sans" pitchFamily="2" charset="0"/>
              </a:rPr>
              <a:t>: The system provides </a:t>
            </a:r>
            <a:r>
              <a:rPr lang="en-US" sz="2000" b="1">
                <a:solidFill>
                  <a:srgbClr val="0087FF"/>
                </a:solidFill>
                <a:latin typeface="Open Sans" pitchFamily="2" charset="0"/>
                <a:ea typeface="Open Sans" pitchFamily="2" charset="0"/>
                <a:cs typeface="Open Sans" pitchFamily="2" charset="0"/>
              </a:rPr>
              <a:t>real-time</a:t>
            </a:r>
            <a:r>
              <a:rPr lang="en-US" sz="2000">
                <a:latin typeface="Open Sans" pitchFamily="2" charset="0"/>
                <a:ea typeface="Open Sans" pitchFamily="2" charset="0"/>
                <a:cs typeface="Open Sans" pitchFamily="2" charset="0"/>
              </a:rPr>
              <a:t> feedback to students on their performance.</a:t>
            </a:r>
          </a:p>
        </p:txBody>
      </p:sp>
      <p:sp>
        <p:nvSpPr>
          <p:cNvPr id="8" name="TextBox 7">
            <a:extLst>
              <a:ext uri="{FF2B5EF4-FFF2-40B4-BE49-F238E27FC236}">
                <a16:creationId xmlns:a16="http://schemas.microsoft.com/office/drawing/2014/main" id="{2D49EB60-B728-009D-6D81-4FB2D371BF81}"/>
              </a:ext>
            </a:extLst>
          </p:cNvPr>
          <p:cNvSpPr txBox="1"/>
          <p:nvPr/>
        </p:nvSpPr>
        <p:spPr>
          <a:xfrm>
            <a:off x="635213" y="4191416"/>
            <a:ext cx="9186412" cy="1323439"/>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Potential for Further Refinement: </a:t>
            </a:r>
            <a:r>
              <a:rPr lang="en-US" sz="2000">
                <a:latin typeface="Open Sans" pitchFamily="2" charset="0"/>
                <a:ea typeface="Open Sans" pitchFamily="2" charset="0"/>
                <a:cs typeface="Open Sans" pitchFamily="2" charset="0"/>
              </a:rPr>
              <a:t>As a proof-of-concept for utilizing IRT in this capacity, the system offers opportunities for </a:t>
            </a:r>
            <a:r>
              <a:rPr lang="en-US" sz="2000" b="1">
                <a:solidFill>
                  <a:srgbClr val="0087FF"/>
                </a:solidFill>
                <a:latin typeface="Open Sans" pitchFamily="2" charset="0"/>
                <a:ea typeface="Open Sans" pitchFamily="2" charset="0"/>
                <a:cs typeface="Open Sans" pitchFamily="2" charset="0"/>
              </a:rPr>
              <a:t>ongoing improvements</a:t>
            </a:r>
            <a:r>
              <a:rPr lang="en-US" sz="2000">
                <a:latin typeface="Open Sans" pitchFamily="2" charset="0"/>
                <a:ea typeface="Open Sans" pitchFamily="2" charset="0"/>
                <a:cs typeface="Open Sans" pitchFamily="2" charset="0"/>
              </a:rPr>
              <a:t>, including fine-tuning parameters for enhanced performance.</a:t>
            </a:r>
          </a:p>
        </p:txBody>
      </p:sp>
      <p:pic>
        <p:nvPicPr>
          <p:cNvPr id="11" name="Picture 10">
            <a:extLst>
              <a:ext uri="{FF2B5EF4-FFF2-40B4-BE49-F238E27FC236}">
                <a16:creationId xmlns:a16="http://schemas.microsoft.com/office/drawing/2014/main" id="{5D93ADE2-6B22-73A4-19BA-6B2525C9A01B}"/>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4" name="Picture 13">
            <a:extLst>
              <a:ext uri="{FF2B5EF4-FFF2-40B4-BE49-F238E27FC236}">
                <a16:creationId xmlns:a16="http://schemas.microsoft.com/office/drawing/2014/main" id="{0638D6F7-11F5-0705-4787-D97B77BF3509}"/>
              </a:ext>
            </a:extLst>
          </p:cNvPr>
          <p:cNvPicPr>
            <a:picLocks noChangeAspect="1"/>
          </p:cNvPicPr>
          <p:nvPr/>
        </p:nvPicPr>
        <p:blipFill>
          <a:blip r:embed="rId2"/>
          <a:stretch>
            <a:fillRect/>
          </a:stretch>
        </p:blipFill>
        <p:spPr>
          <a:xfrm>
            <a:off x="0" y="6208326"/>
            <a:ext cx="649674" cy="649674"/>
          </a:xfrm>
          <a:prstGeom prst="rect">
            <a:avLst/>
          </a:prstGeom>
        </p:spPr>
      </p:pic>
      <p:sp>
        <p:nvSpPr>
          <p:cNvPr id="15" name="TextBox 14">
            <a:extLst>
              <a:ext uri="{FF2B5EF4-FFF2-40B4-BE49-F238E27FC236}">
                <a16:creationId xmlns:a16="http://schemas.microsoft.com/office/drawing/2014/main" id="{A4577C8D-F74D-BE51-5629-4202000C7444}"/>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6" name="TextBox 15">
            <a:extLst>
              <a:ext uri="{FF2B5EF4-FFF2-40B4-BE49-F238E27FC236}">
                <a16:creationId xmlns:a16="http://schemas.microsoft.com/office/drawing/2014/main" id="{DF4F02D4-B48F-9779-D667-431C11D63BE5}"/>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7" name="Slide Number Placeholder 16">
            <a:extLst>
              <a:ext uri="{FF2B5EF4-FFF2-40B4-BE49-F238E27FC236}">
                <a16:creationId xmlns:a16="http://schemas.microsoft.com/office/drawing/2014/main" id="{D19A50E5-EA8E-35CA-BA03-A27B0D02CC41}"/>
              </a:ext>
            </a:extLst>
          </p:cNvPr>
          <p:cNvSpPr>
            <a:spLocks noGrp="1"/>
          </p:cNvSpPr>
          <p:nvPr>
            <p:ph type="sldNum" sz="quarter" idx="12"/>
          </p:nvPr>
        </p:nvSpPr>
        <p:spPr/>
        <p:txBody>
          <a:bodyPr/>
          <a:lstStyle/>
          <a:p>
            <a:fld id="{85DF71E5-05EE-B545-A912-245774DC4A47}" type="slidenum">
              <a:rPr lang="en-US" smtClean="0"/>
              <a:t>43</a:t>
            </a:fld>
            <a:endParaRPr lang="en-US"/>
          </a:p>
        </p:txBody>
      </p:sp>
      <p:pic>
        <p:nvPicPr>
          <p:cNvPr id="18" name="Picture 17">
            <a:extLst>
              <a:ext uri="{FF2B5EF4-FFF2-40B4-BE49-F238E27FC236}">
                <a16:creationId xmlns:a16="http://schemas.microsoft.com/office/drawing/2014/main" id="{E652A411-4B32-82E4-1F1F-B530BEDD4CBE}"/>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41713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D257D8-7DEF-5590-ADF0-D7686FC455B9}"/>
              </a:ext>
            </a:extLst>
          </p:cNvPr>
          <p:cNvSpPr txBox="1"/>
          <p:nvPr/>
        </p:nvSpPr>
        <p:spPr>
          <a:xfrm>
            <a:off x="1397000" y="3038115"/>
            <a:ext cx="9347431" cy="1015663"/>
          </a:xfrm>
          <a:prstGeom prst="rect">
            <a:avLst/>
          </a:prstGeom>
          <a:noFill/>
        </p:spPr>
        <p:txBody>
          <a:bodyPr wrap="none" rtlCol="0">
            <a:spAutoFit/>
          </a:bodyPr>
          <a:lstStyle/>
          <a:p>
            <a:r>
              <a:rPr lang="en-US" sz="6000" b="1">
                <a:latin typeface="Open Sans" pitchFamily="2" charset="0"/>
                <a:ea typeface="Open Sans" pitchFamily="2" charset="0"/>
                <a:cs typeface="Open Sans" pitchFamily="2" charset="0"/>
              </a:rPr>
              <a:t>Theoretical Background</a:t>
            </a:r>
          </a:p>
        </p:txBody>
      </p:sp>
      <p:sp>
        <p:nvSpPr>
          <p:cNvPr id="3" name="TextBox 2">
            <a:extLst>
              <a:ext uri="{FF2B5EF4-FFF2-40B4-BE49-F238E27FC236}">
                <a16:creationId xmlns:a16="http://schemas.microsoft.com/office/drawing/2014/main" id="{11753401-6939-4BBF-DD1A-49710A4C21C9}"/>
              </a:ext>
            </a:extLst>
          </p:cNvPr>
          <p:cNvSpPr txBox="1"/>
          <p:nvPr/>
        </p:nvSpPr>
        <p:spPr>
          <a:xfrm>
            <a:off x="1397000" y="2453340"/>
            <a:ext cx="2058577" cy="584775"/>
          </a:xfrm>
          <a:prstGeom prst="rect">
            <a:avLst/>
          </a:prstGeom>
          <a:noFill/>
        </p:spPr>
        <p:txBody>
          <a:bodyPr wrap="none" rtlCol="0">
            <a:spAutoFit/>
          </a:bodyPr>
          <a:lstStyle/>
          <a:p>
            <a:r>
              <a:rPr lang="en-US" sz="3200">
                <a:latin typeface="Open Sans" pitchFamily="2" charset="0"/>
                <a:ea typeface="Open Sans" pitchFamily="2" charset="0"/>
                <a:cs typeface="Open Sans" pitchFamily="2" charset="0"/>
              </a:rPr>
              <a:t>Chapter 2</a:t>
            </a:r>
          </a:p>
        </p:txBody>
      </p:sp>
      <p:sp>
        <p:nvSpPr>
          <p:cNvPr id="4" name="Rectangle 3">
            <a:extLst>
              <a:ext uri="{FF2B5EF4-FFF2-40B4-BE49-F238E27FC236}">
                <a16:creationId xmlns:a16="http://schemas.microsoft.com/office/drawing/2014/main" id="{4E6AB954-F759-4021-952B-61D4A37C7B46}"/>
              </a:ext>
            </a:extLst>
          </p:cNvPr>
          <p:cNvSpPr/>
          <p:nvPr/>
        </p:nvSpPr>
        <p:spPr>
          <a:xfrm>
            <a:off x="1018784" y="2453340"/>
            <a:ext cx="73416" cy="16004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B76533-6B1D-F029-A0B5-83CAC1D27B7D}"/>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1" name="Picture 10">
            <a:extLst>
              <a:ext uri="{FF2B5EF4-FFF2-40B4-BE49-F238E27FC236}">
                <a16:creationId xmlns:a16="http://schemas.microsoft.com/office/drawing/2014/main" id="{48790901-7B01-4834-95D7-4C72B95DEDF6}"/>
              </a:ext>
            </a:extLst>
          </p:cNvPr>
          <p:cNvPicPr>
            <a:picLocks noChangeAspect="1"/>
          </p:cNvPicPr>
          <p:nvPr/>
        </p:nvPicPr>
        <p:blipFill>
          <a:blip r:embed="rId2"/>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6C752404-AF59-C13B-61D5-68AD3FE1A20B}"/>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51EADE2D-1EA4-636B-4749-70104C10AD82}"/>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6B6FBE1B-1B6D-FE54-0EFB-3AF70DCBBD2E}"/>
              </a:ext>
            </a:extLst>
          </p:cNvPr>
          <p:cNvSpPr>
            <a:spLocks noGrp="1"/>
          </p:cNvSpPr>
          <p:nvPr>
            <p:ph type="sldNum" sz="quarter" idx="12"/>
          </p:nvPr>
        </p:nvSpPr>
        <p:spPr/>
        <p:txBody>
          <a:bodyPr/>
          <a:lstStyle/>
          <a:p>
            <a:fld id="{85DF71E5-05EE-B545-A912-245774DC4A47}" type="slidenum">
              <a:rPr lang="en-US" smtClean="0"/>
              <a:t>5</a:t>
            </a:fld>
            <a:endParaRPr lang="en-US"/>
          </a:p>
        </p:txBody>
      </p:sp>
      <p:pic>
        <p:nvPicPr>
          <p:cNvPr id="15" name="Picture 14">
            <a:extLst>
              <a:ext uri="{FF2B5EF4-FFF2-40B4-BE49-F238E27FC236}">
                <a16:creationId xmlns:a16="http://schemas.microsoft.com/office/drawing/2014/main" id="{265D8B02-5B4D-387C-1D71-3C81A855962E}"/>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3265904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65F0304E-6322-B4C7-2B66-66A987BC866B}"/>
              </a:ext>
            </a:extLst>
          </p:cNvPr>
          <p:cNvPicPr>
            <a:picLocks noChangeAspect="1"/>
          </p:cNvPicPr>
          <p:nvPr/>
        </p:nvPicPr>
        <p:blipFill>
          <a:blip r:embed="rId2"/>
          <a:stretch>
            <a:fillRect/>
          </a:stretch>
        </p:blipFill>
        <p:spPr>
          <a:xfrm>
            <a:off x="5639814" y="1435900"/>
            <a:ext cx="5581304" cy="39862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D7175C-27CB-95CB-2B25-00743CBAED5E}"/>
                  </a:ext>
                </a:extLst>
              </p:cNvPr>
              <p:cNvSpPr txBox="1"/>
              <p:nvPr/>
            </p:nvSpPr>
            <p:spPr>
              <a:xfrm>
                <a:off x="1161382" y="2415853"/>
                <a:ext cx="3258273" cy="76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𝑖𝑗</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θ</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θ</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sup>
                          </m:sSup>
                        </m:num>
                        <m:den>
                          <m:r>
                            <a:rPr lang="en-US" i="0">
                              <a:latin typeface="Cambria Math" panose="02040503050406030204" pitchFamily="18" charset="0"/>
                            </a:rPr>
                            <m:t>1+</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θ</m:t>
                                      </m:r>
                                    </m:e>
                                    <m:sub>
                                      <m:r>
                                        <a:rPr lang="en-US" i="1">
                                          <a:latin typeface="Cambria Math" panose="02040503050406030204" pitchFamily="18" charset="0"/>
                                        </a:rPr>
                                        <m:t>𝑗</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𝑗</m:t>
                                      </m:r>
                                    </m:sub>
                                  </m:sSub>
                                </m:e>
                              </m:d>
                            </m:sup>
                          </m:sSup>
                        </m:den>
                      </m:f>
                    </m:oMath>
                  </m:oMathPara>
                </a14:m>
                <a:endParaRPr lang="en-US">
                  <a:latin typeface="Open Sans" pitchFamily="2" charset="0"/>
                  <a:ea typeface="Open Sans" pitchFamily="2" charset="0"/>
                  <a:cs typeface="Open Sans" pitchFamily="2" charset="0"/>
                </a:endParaRPr>
              </a:p>
            </p:txBody>
          </p:sp>
        </mc:Choice>
        <mc:Fallback xmlns="">
          <p:sp>
            <p:nvSpPr>
              <p:cNvPr id="5" name="TextBox 4">
                <a:extLst>
                  <a:ext uri="{FF2B5EF4-FFF2-40B4-BE49-F238E27FC236}">
                    <a16:creationId xmlns:a16="http://schemas.microsoft.com/office/drawing/2014/main" id="{21D7175C-27CB-95CB-2B25-00743CBAED5E}"/>
                  </a:ext>
                </a:extLst>
              </p:cNvPr>
              <p:cNvSpPr txBox="1">
                <a:spLocks noRot="1" noChangeAspect="1" noMove="1" noResize="1" noEditPoints="1" noAdjustHandles="1" noChangeArrowheads="1" noChangeShapeType="1" noTextEdit="1"/>
              </p:cNvSpPr>
              <p:nvPr/>
            </p:nvSpPr>
            <p:spPr>
              <a:xfrm>
                <a:off x="1161382" y="2415853"/>
                <a:ext cx="3258273" cy="7625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A30174-786A-D76F-CA1F-9CC6E0F4A5E2}"/>
                  </a:ext>
                </a:extLst>
              </p:cNvPr>
              <p:cNvSpPr txBox="1"/>
              <p:nvPr/>
            </p:nvSpPr>
            <p:spPr>
              <a:xfrm>
                <a:off x="1161382" y="3464775"/>
                <a:ext cx="4150721" cy="1323439"/>
              </a:xfrm>
              <a:prstGeom prst="rect">
                <a:avLst/>
              </a:prstGeom>
              <a:noFill/>
            </p:spPr>
            <p:txBody>
              <a:bodyPr wrap="square">
                <a:spAutoFit/>
              </a:bodyPr>
              <a:lstStyle/>
              <a:p>
                <a:r>
                  <a:rPr lang="en-CA" sz="2000" kern="100">
                    <a:effectLst/>
                    <a:latin typeface="Open Sans" pitchFamily="2" charset="0"/>
                    <a:ea typeface="Open Sans" pitchFamily="2" charset="0"/>
                    <a:cs typeface="Open Sans" pitchFamily="2" charset="0"/>
                  </a:rPr>
                  <a:t>Where:</a:t>
                </a:r>
              </a:p>
              <a:p>
                <a:pPr marL="342900" lvl="0" indent="-342900">
                  <a:buFont typeface="Symbol" pitchFamily="2" charset="2"/>
                  <a:buChar char=""/>
                </a:pPr>
                <a14:m>
                  <m:oMath xmlns:m="http://schemas.openxmlformats.org/officeDocument/2006/math">
                    <m:r>
                      <a:rPr lang="en-CA" sz="2000" i="1" kern="100">
                        <a:effectLst/>
                        <a:latin typeface="Cambria Math" panose="02040503050406030204" pitchFamily="18" charset="0"/>
                        <a:ea typeface="Aptos" panose="020B0004020202020204" pitchFamily="34" charset="0"/>
                      </a:rPr>
                      <m:t>𝜃</m:t>
                    </m:r>
                  </m:oMath>
                </a14:m>
                <a:r>
                  <a:rPr lang="en-CA" sz="2000" kern="100">
                    <a:effectLst/>
                    <a:latin typeface="Open Sans" pitchFamily="2" charset="0"/>
                    <a:ea typeface="Open Sans" pitchFamily="2" charset="0"/>
                    <a:cs typeface="Open Sans" pitchFamily="2" charset="0"/>
                  </a:rPr>
                  <a:t> = Ability</a:t>
                </a:r>
              </a:p>
              <a:p>
                <a:pPr marL="342900" lvl="0" indent="-342900">
                  <a:buFont typeface="Symbol" pitchFamily="2" charset="2"/>
                  <a:buChar char=""/>
                </a:pPr>
                <a14:m>
                  <m:oMath xmlns:m="http://schemas.openxmlformats.org/officeDocument/2006/math">
                    <m:sSub>
                      <m:sSubPr>
                        <m:ctrlPr>
                          <a:rPr lang="en-CA" sz="2000" i="1" kern="100">
                            <a:effectLst/>
                            <a:latin typeface="Cambria Math" panose="02040503050406030204" pitchFamily="18" charset="0"/>
                            <a:ea typeface="Aptos" panose="020B0004020202020204" pitchFamily="34" charset="0"/>
                          </a:rPr>
                        </m:ctrlPr>
                      </m:sSubPr>
                      <m:e>
                        <m:r>
                          <a:rPr lang="en-CA" sz="2000" i="1" kern="100">
                            <a:effectLst/>
                            <a:latin typeface="Cambria Math" panose="02040503050406030204" pitchFamily="18" charset="0"/>
                            <a:ea typeface="Aptos" panose="020B0004020202020204" pitchFamily="34" charset="0"/>
                          </a:rPr>
                          <m:t>𝑎</m:t>
                        </m:r>
                      </m:e>
                      <m:sub>
                        <m:r>
                          <a:rPr lang="en-CA" sz="2000" i="1" kern="100">
                            <a:effectLst/>
                            <a:latin typeface="Cambria Math" panose="02040503050406030204" pitchFamily="18" charset="0"/>
                            <a:ea typeface="Aptos" panose="020B0004020202020204" pitchFamily="34" charset="0"/>
                          </a:rPr>
                          <m:t>𝑖</m:t>
                        </m:r>
                      </m:sub>
                    </m:sSub>
                  </m:oMath>
                </a14:m>
                <a:r>
                  <a:rPr lang="en-CA" sz="2000" kern="100">
                    <a:effectLst/>
                    <a:latin typeface="Open Sans" pitchFamily="2" charset="0"/>
                    <a:ea typeface="Open Sans" pitchFamily="2" charset="0"/>
                    <a:cs typeface="Open Sans" pitchFamily="2" charset="0"/>
                  </a:rPr>
                  <a:t> = Discrimination Parameter</a:t>
                </a:r>
              </a:p>
              <a:p>
                <a:pPr marL="342900" lvl="0" indent="-342900">
                  <a:buFont typeface="Symbol" pitchFamily="2" charset="2"/>
                  <a:buChar char=""/>
                </a:pPr>
                <a14:m>
                  <m:oMath xmlns:m="http://schemas.openxmlformats.org/officeDocument/2006/math">
                    <m:sSub>
                      <m:sSubPr>
                        <m:ctrlPr>
                          <a:rPr lang="en-CA" sz="2000" i="1" kern="100">
                            <a:effectLst/>
                            <a:latin typeface="Cambria Math" panose="02040503050406030204" pitchFamily="18" charset="0"/>
                            <a:ea typeface="Aptos" panose="020B0004020202020204" pitchFamily="34" charset="0"/>
                          </a:rPr>
                        </m:ctrlPr>
                      </m:sSubPr>
                      <m:e>
                        <m:r>
                          <a:rPr lang="en-CA" sz="2000" i="1" kern="100">
                            <a:effectLst/>
                            <a:latin typeface="Cambria Math" panose="02040503050406030204" pitchFamily="18" charset="0"/>
                            <a:ea typeface="Aptos" panose="020B0004020202020204" pitchFamily="34" charset="0"/>
                          </a:rPr>
                          <m:t>𝑏</m:t>
                        </m:r>
                      </m:e>
                      <m:sub>
                        <m:r>
                          <a:rPr lang="en-CA" sz="2000" i="1" kern="100">
                            <a:effectLst/>
                            <a:latin typeface="Cambria Math" panose="02040503050406030204" pitchFamily="18" charset="0"/>
                            <a:ea typeface="Aptos" panose="020B0004020202020204" pitchFamily="34" charset="0"/>
                          </a:rPr>
                          <m:t>𝑖</m:t>
                        </m:r>
                      </m:sub>
                    </m:sSub>
                  </m:oMath>
                </a14:m>
                <a:r>
                  <a:rPr lang="en-CA" sz="2000" kern="100">
                    <a:effectLst/>
                    <a:latin typeface="Open Sans" pitchFamily="2" charset="0"/>
                    <a:ea typeface="Open Sans" pitchFamily="2" charset="0"/>
                    <a:cs typeface="Open Sans" pitchFamily="2" charset="0"/>
                  </a:rPr>
                  <a:t> = Difficulty Parameter</a:t>
                </a:r>
              </a:p>
            </p:txBody>
          </p:sp>
        </mc:Choice>
        <mc:Fallback xmlns="">
          <p:sp>
            <p:nvSpPr>
              <p:cNvPr id="7" name="TextBox 6">
                <a:extLst>
                  <a:ext uri="{FF2B5EF4-FFF2-40B4-BE49-F238E27FC236}">
                    <a16:creationId xmlns:a16="http://schemas.microsoft.com/office/drawing/2014/main" id="{80A30174-786A-D76F-CA1F-9CC6E0F4A5E2}"/>
                  </a:ext>
                </a:extLst>
              </p:cNvPr>
              <p:cNvSpPr txBox="1">
                <a:spLocks noRot="1" noChangeAspect="1" noMove="1" noResize="1" noEditPoints="1" noAdjustHandles="1" noChangeArrowheads="1" noChangeShapeType="1" noTextEdit="1"/>
              </p:cNvSpPr>
              <p:nvPr/>
            </p:nvSpPr>
            <p:spPr>
              <a:xfrm>
                <a:off x="1161382" y="3464775"/>
                <a:ext cx="4150721" cy="1323439"/>
              </a:xfrm>
              <a:prstGeom prst="rect">
                <a:avLst/>
              </a:prstGeom>
              <a:blipFill>
                <a:blip r:embed="rId4"/>
                <a:stretch>
                  <a:fillRect l="-1618" t="-1843" b="-78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BC64815-257D-C1F0-F64B-F71F85FFFF63}"/>
              </a:ext>
            </a:extLst>
          </p:cNvPr>
          <p:cNvSpPr txBox="1"/>
          <p:nvPr/>
        </p:nvSpPr>
        <p:spPr>
          <a:xfrm>
            <a:off x="836662" y="477310"/>
            <a:ext cx="8544327"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Item Response Theory (IRT)</a:t>
            </a:r>
          </a:p>
        </p:txBody>
      </p:sp>
      <p:sp>
        <p:nvSpPr>
          <p:cNvPr id="9" name="Rectangle 8">
            <a:extLst>
              <a:ext uri="{FF2B5EF4-FFF2-40B4-BE49-F238E27FC236}">
                <a16:creationId xmlns:a16="http://schemas.microsoft.com/office/drawing/2014/main" id="{EE51277C-35AC-1130-1819-95E360B72529}"/>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12" name="Text Box 1">
            <a:extLst>
              <a:ext uri="{FF2B5EF4-FFF2-40B4-BE49-F238E27FC236}">
                <a16:creationId xmlns:a16="http://schemas.microsoft.com/office/drawing/2014/main" id="{5A99E831-AA8D-EA8F-9608-790D127A9838}"/>
              </a:ext>
            </a:extLst>
          </p:cNvPr>
          <p:cNvSpPr txBox="1"/>
          <p:nvPr/>
        </p:nvSpPr>
        <p:spPr>
          <a:xfrm>
            <a:off x="5639814" y="5422100"/>
            <a:ext cx="5787390" cy="677108"/>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en-CA" sz="1100" b="1" i="1" kern="100">
                <a:solidFill>
                  <a:srgbClr val="0E2841"/>
                </a:solidFill>
                <a:effectLst/>
                <a:latin typeface="Open Sans" pitchFamily="2" charset="0"/>
                <a:ea typeface="Open Sans" pitchFamily="2" charset="0"/>
                <a:cs typeface="Open Sans" pitchFamily="2" charset="0"/>
              </a:rPr>
              <a:t>Figure 2.3: Item Characteristic Curves for 2-Parameter Logistical Model with Varying Item Parameters.</a:t>
            </a:r>
            <a:r>
              <a:rPr lang="en-CA" sz="1100" i="1" kern="100">
                <a:solidFill>
                  <a:srgbClr val="0E2841"/>
                </a:solidFill>
                <a:effectLst/>
                <a:latin typeface="Open Sans" pitchFamily="2" charset="0"/>
                <a:ea typeface="Open Sans" pitchFamily="2" charset="0"/>
                <a:cs typeface="Open Sans" pitchFamily="2" charset="0"/>
              </a:rPr>
              <a:t> The Green curve acts as the base curve for this plot. The Blue curve shows the effect of increasing the Discrimination parameter. The Red Curve shows the effect of increasing the Difficulty parameter.</a:t>
            </a:r>
            <a:endParaRPr lang="en-CA" sz="900" i="1" kern="100">
              <a:solidFill>
                <a:srgbClr val="0E2841"/>
              </a:solidFill>
              <a:effectLst/>
              <a:latin typeface="Open Sans" pitchFamily="2" charset="0"/>
              <a:ea typeface="Open Sans" pitchFamily="2" charset="0"/>
              <a:cs typeface="Open Sans" pitchFamily="2" charset="0"/>
            </a:endParaRPr>
          </a:p>
        </p:txBody>
      </p:sp>
      <p:pic>
        <p:nvPicPr>
          <p:cNvPr id="11" name="Picture 10">
            <a:extLst>
              <a:ext uri="{FF2B5EF4-FFF2-40B4-BE49-F238E27FC236}">
                <a16:creationId xmlns:a16="http://schemas.microsoft.com/office/drawing/2014/main" id="{263C7728-B6CC-665B-A19F-06697D481071}"/>
              </a:ext>
            </a:extLst>
          </p:cNvPr>
          <p:cNvPicPr>
            <a:picLocks noChangeAspect="1"/>
          </p:cNvPicPr>
          <p:nvPr/>
        </p:nvPicPr>
        <p:blipFill>
          <a:blip r:embed="rId5"/>
          <a:stretch>
            <a:fillRect/>
          </a:stretch>
        </p:blipFill>
        <p:spPr>
          <a:xfrm>
            <a:off x="1542867" y="6208326"/>
            <a:ext cx="649674" cy="649674"/>
          </a:xfrm>
          <a:prstGeom prst="rect">
            <a:avLst/>
          </a:prstGeom>
        </p:spPr>
      </p:pic>
      <p:pic>
        <p:nvPicPr>
          <p:cNvPr id="14" name="Picture 13">
            <a:extLst>
              <a:ext uri="{FF2B5EF4-FFF2-40B4-BE49-F238E27FC236}">
                <a16:creationId xmlns:a16="http://schemas.microsoft.com/office/drawing/2014/main" id="{17B2B3CD-66D2-7D54-63A5-6322ED55CC6D}"/>
              </a:ext>
            </a:extLst>
          </p:cNvPr>
          <p:cNvPicPr>
            <a:picLocks noChangeAspect="1"/>
          </p:cNvPicPr>
          <p:nvPr/>
        </p:nvPicPr>
        <p:blipFill>
          <a:blip r:embed="rId5"/>
          <a:stretch>
            <a:fillRect/>
          </a:stretch>
        </p:blipFill>
        <p:spPr>
          <a:xfrm>
            <a:off x="0" y="6208326"/>
            <a:ext cx="649674" cy="649674"/>
          </a:xfrm>
          <a:prstGeom prst="rect">
            <a:avLst/>
          </a:prstGeom>
        </p:spPr>
      </p:pic>
      <p:sp>
        <p:nvSpPr>
          <p:cNvPr id="15" name="TextBox 14">
            <a:extLst>
              <a:ext uri="{FF2B5EF4-FFF2-40B4-BE49-F238E27FC236}">
                <a16:creationId xmlns:a16="http://schemas.microsoft.com/office/drawing/2014/main" id="{95FD5888-1A15-A3EA-8471-EC3242DC7572}"/>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6" name="TextBox 15">
            <a:extLst>
              <a:ext uri="{FF2B5EF4-FFF2-40B4-BE49-F238E27FC236}">
                <a16:creationId xmlns:a16="http://schemas.microsoft.com/office/drawing/2014/main" id="{A4202159-5FEE-E890-A868-1F3A300D6D3F}"/>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7" name="Slide Number Placeholder 16">
            <a:extLst>
              <a:ext uri="{FF2B5EF4-FFF2-40B4-BE49-F238E27FC236}">
                <a16:creationId xmlns:a16="http://schemas.microsoft.com/office/drawing/2014/main" id="{5B8636A6-9EAC-9519-22CC-CE7233D309C0}"/>
              </a:ext>
            </a:extLst>
          </p:cNvPr>
          <p:cNvSpPr>
            <a:spLocks noGrp="1"/>
          </p:cNvSpPr>
          <p:nvPr>
            <p:ph type="sldNum" sz="quarter" idx="12"/>
          </p:nvPr>
        </p:nvSpPr>
        <p:spPr/>
        <p:txBody>
          <a:bodyPr/>
          <a:lstStyle/>
          <a:p>
            <a:fld id="{85DF71E5-05EE-B545-A912-245774DC4A47}" type="slidenum">
              <a:rPr lang="en-US" smtClean="0"/>
              <a:t>6</a:t>
            </a:fld>
            <a:endParaRPr lang="en-US"/>
          </a:p>
        </p:txBody>
      </p:sp>
      <p:pic>
        <p:nvPicPr>
          <p:cNvPr id="18" name="Picture 17">
            <a:extLst>
              <a:ext uri="{FF2B5EF4-FFF2-40B4-BE49-F238E27FC236}">
                <a16:creationId xmlns:a16="http://schemas.microsoft.com/office/drawing/2014/main" id="{0953C5D9-2341-7575-2397-DFCA8F496719}"/>
              </a:ext>
            </a:extLst>
          </p:cNvPr>
          <p:cNvPicPr>
            <a:picLocks noChangeAspect="1"/>
          </p:cNvPicPr>
          <p:nvPr/>
        </p:nvPicPr>
        <p:blipFill>
          <a:blip r:embed="rId6"/>
          <a:stretch>
            <a:fillRect/>
          </a:stretch>
        </p:blipFill>
        <p:spPr>
          <a:xfrm>
            <a:off x="32554" y="6240880"/>
            <a:ext cx="617120" cy="617120"/>
          </a:xfrm>
          <a:prstGeom prst="rect">
            <a:avLst/>
          </a:prstGeom>
        </p:spPr>
      </p:pic>
    </p:spTree>
    <p:extLst>
      <p:ext uri="{BB962C8B-B14F-4D97-AF65-F5344CB8AC3E}">
        <p14:creationId xmlns:p14="http://schemas.microsoft.com/office/powerpoint/2010/main" val="3363341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65A0A-7CCE-1C44-0290-719FBD1682F1}"/>
              </a:ext>
            </a:extLst>
          </p:cNvPr>
          <p:cNvSpPr txBox="1"/>
          <p:nvPr/>
        </p:nvSpPr>
        <p:spPr>
          <a:xfrm>
            <a:off x="1397000" y="2621426"/>
            <a:ext cx="9398000" cy="1938992"/>
          </a:xfrm>
          <a:prstGeom prst="rect">
            <a:avLst/>
          </a:prstGeom>
          <a:noFill/>
        </p:spPr>
        <p:txBody>
          <a:bodyPr wrap="square" rtlCol="0">
            <a:spAutoFit/>
          </a:bodyPr>
          <a:lstStyle/>
          <a:p>
            <a:r>
              <a:rPr lang="en-US" sz="6000" b="1">
                <a:latin typeface="Open Sans" pitchFamily="2" charset="0"/>
                <a:ea typeface="Open Sans" pitchFamily="2" charset="0"/>
                <a:cs typeface="Open Sans" pitchFamily="2" charset="0"/>
              </a:rPr>
              <a:t>The Machine Learning Model</a:t>
            </a:r>
          </a:p>
        </p:txBody>
      </p:sp>
      <p:sp>
        <p:nvSpPr>
          <p:cNvPr id="3" name="TextBox 2">
            <a:extLst>
              <a:ext uri="{FF2B5EF4-FFF2-40B4-BE49-F238E27FC236}">
                <a16:creationId xmlns:a16="http://schemas.microsoft.com/office/drawing/2014/main" id="{ABD218AA-2802-87EE-4471-44C6390C8E74}"/>
              </a:ext>
            </a:extLst>
          </p:cNvPr>
          <p:cNvSpPr txBox="1"/>
          <p:nvPr/>
        </p:nvSpPr>
        <p:spPr>
          <a:xfrm>
            <a:off x="1397000" y="2036651"/>
            <a:ext cx="2058577" cy="584775"/>
          </a:xfrm>
          <a:prstGeom prst="rect">
            <a:avLst/>
          </a:prstGeom>
          <a:noFill/>
        </p:spPr>
        <p:txBody>
          <a:bodyPr wrap="none" rtlCol="0">
            <a:spAutoFit/>
          </a:bodyPr>
          <a:lstStyle/>
          <a:p>
            <a:r>
              <a:rPr lang="en-US" sz="3200">
                <a:latin typeface="Open Sans" pitchFamily="2" charset="0"/>
                <a:ea typeface="Open Sans" pitchFamily="2" charset="0"/>
                <a:cs typeface="Open Sans" pitchFamily="2" charset="0"/>
              </a:rPr>
              <a:t>Chapter 3</a:t>
            </a:r>
          </a:p>
        </p:txBody>
      </p:sp>
      <p:sp>
        <p:nvSpPr>
          <p:cNvPr id="4" name="Rectangle 3">
            <a:extLst>
              <a:ext uri="{FF2B5EF4-FFF2-40B4-BE49-F238E27FC236}">
                <a16:creationId xmlns:a16="http://schemas.microsoft.com/office/drawing/2014/main" id="{FE367DF8-279D-EDD8-EFDD-7790342B6676}"/>
              </a:ext>
            </a:extLst>
          </p:cNvPr>
          <p:cNvSpPr/>
          <p:nvPr/>
        </p:nvSpPr>
        <p:spPr>
          <a:xfrm>
            <a:off x="1018784" y="2036650"/>
            <a:ext cx="72000" cy="25237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E64F25-93D3-D9D1-BFC5-B70E6105357C}"/>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11" name="Picture 10">
            <a:extLst>
              <a:ext uri="{FF2B5EF4-FFF2-40B4-BE49-F238E27FC236}">
                <a16:creationId xmlns:a16="http://schemas.microsoft.com/office/drawing/2014/main" id="{5FC3E923-39D4-87C1-4340-7ECC64B6D71C}"/>
              </a:ext>
            </a:extLst>
          </p:cNvPr>
          <p:cNvPicPr>
            <a:picLocks noChangeAspect="1"/>
          </p:cNvPicPr>
          <p:nvPr/>
        </p:nvPicPr>
        <p:blipFill>
          <a:blip r:embed="rId2"/>
          <a:stretch>
            <a:fillRect/>
          </a:stretch>
        </p:blipFill>
        <p:spPr>
          <a:xfrm>
            <a:off x="0" y="6208326"/>
            <a:ext cx="649674" cy="649674"/>
          </a:xfrm>
          <a:prstGeom prst="rect">
            <a:avLst/>
          </a:prstGeom>
        </p:spPr>
      </p:pic>
      <p:sp>
        <p:nvSpPr>
          <p:cNvPr id="12" name="TextBox 11">
            <a:extLst>
              <a:ext uri="{FF2B5EF4-FFF2-40B4-BE49-F238E27FC236}">
                <a16:creationId xmlns:a16="http://schemas.microsoft.com/office/drawing/2014/main" id="{E02C3572-6635-7F18-D34E-E53178295071}"/>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13" name="TextBox 12">
            <a:extLst>
              <a:ext uri="{FF2B5EF4-FFF2-40B4-BE49-F238E27FC236}">
                <a16:creationId xmlns:a16="http://schemas.microsoft.com/office/drawing/2014/main" id="{16553CA8-3F33-E384-B7B3-F8A25DB70CF0}"/>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4" name="Slide Number Placeholder 13">
            <a:extLst>
              <a:ext uri="{FF2B5EF4-FFF2-40B4-BE49-F238E27FC236}">
                <a16:creationId xmlns:a16="http://schemas.microsoft.com/office/drawing/2014/main" id="{F4182399-5479-C5A3-6763-C322D7F9FF65}"/>
              </a:ext>
            </a:extLst>
          </p:cNvPr>
          <p:cNvSpPr>
            <a:spLocks noGrp="1"/>
          </p:cNvSpPr>
          <p:nvPr>
            <p:ph type="sldNum" sz="quarter" idx="12"/>
          </p:nvPr>
        </p:nvSpPr>
        <p:spPr/>
        <p:txBody>
          <a:bodyPr/>
          <a:lstStyle/>
          <a:p>
            <a:fld id="{85DF71E5-05EE-B545-A912-245774DC4A47}" type="slidenum">
              <a:rPr lang="en-US" smtClean="0"/>
              <a:t>7</a:t>
            </a:fld>
            <a:endParaRPr lang="en-US"/>
          </a:p>
        </p:txBody>
      </p:sp>
      <p:pic>
        <p:nvPicPr>
          <p:cNvPr id="15" name="Picture 14">
            <a:extLst>
              <a:ext uri="{FF2B5EF4-FFF2-40B4-BE49-F238E27FC236}">
                <a16:creationId xmlns:a16="http://schemas.microsoft.com/office/drawing/2014/main" id="{D5DBF9D5-4DE5-DFE5-0BBA-A6EC985E50B4}"/>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640975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ABC769-65CD-11CB-B335-AAC881E0BEC8}"/>
              </a:ext>
            </a:extLst>
          </p:cNvPr>
          <p:cNvSpPr txBox="1"/>
          <p:nvPr/>
        </p:nvSpPr>
        <p:spPr>
          <a:xfrm>
            <a:off x="836662" y="3170959"/>
            <a:ext cx="2855269"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The Goal</a:t>
            </a:r>
          </a:p>
        </p:txBody>
      </p:sp>
      <p:sp>
        <p:nvSpPr>
          <p:cNvPr id="3" name="Rectangle 2">
            <a:extLst>
              <a:ext uri="{FF2B5EF4-FFF2-40B4-BE49-F238E27FC236}">
                <a16:creationId xmlns:a16="http://schemas.microsoft.com/office/drawing/2014/main" id="{21140BB0-6DAB-52DA-E097-36370BB13097}"/>
              </a:ext>
            </a:extLst>
          </p:cNvPr>
          <p:cNvSpPr/>
          <p:nvPr/>
        </p:nvSpPr>
        <p:spPr>
          <a:xfrm>
            <a:off x="635215" y="3170959"/>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4" name="TextBox 3">
            <a:extLst>
              <a:ext uri="{FF2B5EF4-FFF2-40B4-BE49-F238E27FC236}">
                <a16:creationId xmlns:a16="http://schemas.microsoft.com/office/drawing/2014/main" id="{58F15FCD-35A6-5E38-73BF-946E7E2B31E7}"/>
              </a:ext>
            </a:extLst>
          </p:cNvPr>
          <p:cNvSpPr txBox="1"/>
          <p:nvPr/>
        </p:nvSpPr>
        <p:spPr>
          <a:xfrm>
            <a:off x="635215" y="3170959"/>
            <a:ext cx="10210263" cy="966418"/>
          </a:xfrm>
          <a:prstGeom prst="rect">
            <a:avLst/>
          </a:prstGeom>
          <a:noFill/>
        </p:spPr>
        <p:txBody>
          <a:bodyPr wrap="square">
            <a:spAutoFit/>
          </a:bodyPr>
          <a:lstStyle/>
          <a:p>
            <a:pPr>
              <a:lnSpc>
                <a:spcPct val="150000"/>
              </a:lnSpc>
            </a:pPr>
            <a:r>
              <a:rPr lang="en-US" sz="2000" dirty="0">
                <a:latin typeface="Open Sans" pitchFamily="2" charset="0"/>
                <a:ea typeface="Open Sans" pitchFamily="2" charset="0"/>
                <a:cs typeface="Open Sans" pitchFamily="2" charset="0"/>
              </a:rPr>
              <a:t>Select a set of questions that is most relevant for a student based on question difficulty and the student’s understanding level.</a:t>
            </a:r>
          </a:p>
        </p:txBody>
      </p:sp>
      <p:pic>
        <p:nvPicPr>
          <p:cNvPr id="6" name="Picture 5">
            <a:extLst>
              <a:ext uri="{FF2B5EF4-FFF2-40B4-BE49-F238E27FC236}">
                <a16:creationId xmlns:a16="http://schemas.microsoft.com/office/drawing/2014/main" id="{C27B2600-24C5-E8D7-2A37-8672D2658652}"/>
              </a:ext>
            </a:extLst>
          </p:cNvPr>
          <p:cNvPicPr>
            <a:picLocks noChangeAspect="1"/>
          </p:cNvPicPr>
          <p:nvPr/>
        </p:nvPicPr>
        <p:blipFill>
          <a:blip r:embed="rId2"/>
          <a:stretch>
            <a:fillRect/>
          </a:stretch>
        </p:blipFill>
        <p:spPr>
          <a:xfrm>
            <a:off x="1542867" y="6208326"/>
            <a:ext cx="649674" cy="649674"/>
          </a:xfrm>
          <a:prstGeom prst="rect">
            <a:avLst/>
          </a:prstGeom>
        </p:spPr>
      </p:pic>
      <p:pic>
        <p:nvPicPr>
          <p:cNvPr id="7" name="Picture 6">
            <a:extLst>
              <a:ext uri="{FF2B5EF4-FFF2-40B4-BE49-F238E27FC236}">
                <a16:creationId xmlns:a16="http://schemas.microsoft.com/office/drawing/2014/main" id="{B84D0BBE-21AD-024E-FD9A-1E187BC1B545}"/>
              </a:ext>
            </a:extLst>
          </p:cNvPr>
          <p:cNvPicPr>
            <a:picLocks noChangeAspect="1"/>
          </p:cNvPicPr>
          <p:nvPr/>
        </p:nvPicPr>
        <p:blipFill>
          <a:blip r:embed="rId2"/>
          <a:stretch>
            <a:fillRect/>
          </a:stretch>
        </p:blipFill>
        <p:spPr>
          <a:xfrm>
            <a:off x="0" y="6208326"/>
            <a:ext cx="649674" cy="649674"/>
          </a:xfrm>
          <a:prstGeom prst="rect">
            <a:avLst/>
          </a:prstGeom>
        </p:spPr>
      </p:pic>
      <p:sp>
        <p:nvSpPr>
          <p:cNvPr id="8" name="TextBox 7">
            <a:extLst>
              <a:ext uri="{FF2B5EF4-FFF2-40B4-BE49-F238E27FC236}">
                <a16:creationId xmlns:a16="http://schemas.microsoft.com/office/drawing/2014/main" id="{D9A09BD1-453B-97E2-7381-ED941EAFD519}"/>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9" name="TextBox 8">
            <a:extLst>
              <a:ext uri="{FF2B5EF4-FFF2-40B4-BE49-F238E27FC236}">
                <a16:creationId xmlns:a16="http://schemas.microsoft.com/office/drawing/2014/main" id="{88681FD8-A3E6-2044-6E5E-77F3B16457A2}"/>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10" name="Slide Number Placeholder 9">
            <a:extLst>
              <a:ext uri="{FF2B5EF4-FFF2-40B4-BE49-F238E27FC236}">
                <a16:creationId xmlns:a16="http://schemas.microsoft.com/office/drawing/2014/main" id="{AA568D0F-D5C1-AFFF-6BF4-122F2D7CA8AE}"/>
              </a:ext>
            </a:extLst>
          </p:cNvPr>
          <p:cNvSpPr>
            <a:spLocks noGrp="1"/>
          </p:cNvSpPr>
          <p:nvPr>
            <p:ph type="sldNum" sz="quarter" idx="12"/>
          </p:nvPr>
        </p:nvSpPr>
        <p:spPr/>
        <p:txBody>
          <a:bodyPr/>
          <a:lstStyle/>
          <a:p>
            <a:fld id="{85DF71E5-05EE-B545-A912-245774DC4A47}" type="slidenum">
              <a:rPr lang="en-US" smtClean="0"/>
              <a:t>8</a:t>
            </a:fld>
            <a:endParaRPr lang="en-US"/>
          </a:p>
        </p:txBody>
      </p:sp>
      <p:pic>
        <p:nvPicPr>
          <p:cNvPr id="11" name="Picture 10">
            <a:extLst>
              <a:ext uri="{FF2B5EF4-FFF2-40B4-BE49-F238E27FC236}">
                <a16:creationId xmlns:a16="http://schemas.microsoft.com/office/drawing/2014/main" id="{51736FAE-DC14-0989-0F26-934BF2A583F4}"/>
              </a:ext>
            </a:extLst>
          </p:cNvPr>
          <p:cNvPicPr>
            <a:picLocks noChangeAspect="1"/>
          </p:cNvPicPr>
          <p:nvPr/>
        </p:nvPicPr>
        <p:blipFill>
          <a:blip r:embed="rId3"/>
          <a:stretch>
            <a:fillRect/>
          </a:stretch>
        </p:blipFill>
        <p:spPr>
          <a:xfrm>
            <a:off x="32554" y="6240880"/>
            <a:ext cx="617120" cy="617120"/>
          </a:xfrm>
          <a:prstGeom prst="rect">
            <a:avLst/>
          </a:prstGeom>
        </p:spPr>
      </p:pic>
    </p:spTree>
    <p:extLst>
      <p:ext uri="{BB962C8B-B14F-4D97-AF65-F5344CB8AC3E}">
        <p14:creationId xmlns:p14="http://schemas.microsoft.com/office/powerpoint/2010/main" val="374014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2.08333E-6 -0.1757 " pathEditMode="relative" rAng="0" ptsTypes="AA">
                                      <p:cBhvr>
                                        <p:cTn id="6" dur="2000" fill="hold"/>
                                        <p:tgtEl>
                                          <p:spTgt spid="3"/>
                                        </p:tgtEl>
                                        <p:attrNameLst>
                                          <p:attrName>ppt_x</p:attrName>
                                          <p:attrName>ppt_y</p:attrName>
                                        </p:attrNameLst>
                                      </p:cBhvr>
                                      <p:rCtr x="0" y="-8796"/>
                                    </p:animMotion>
                                  </p:childTnLst>
                                </p:cTn>
                              </p:par>
                              <p:par>
                                <p:cTn id="7" presetID="42" presetClass="path" presetSubtype="0" accel="50000" decel="50000" fill="hold" grpId="0" nodeType="withEffect">
                                  <p:stCondLst>
                                    <p:cond delay="0"/>
                                  </p:stCondLst>
                                  <p:childTnLst>
                                    <p:animMotion origin="layout" path="M 2.91667E-6 3.33333E-6 L 2.91667E-6 -0.17662 " pathEditMode="relative" rAng="0" ptsTypes="AA">
                                      <p:cBhvr>
                                        <p:cTn id="8" dur="2000" fill="hold"/>
                                        <p:tgtEl>
                                          <p:spTgt spid="2"/>
                                        </p:tgtEl>
                                        <p:attrNameLst>
                                          <p:attrName>ppt_x</p:attrName>
                                          <p:attrName>ppt_y</p:attrName>
                                        </p:attrNameLst>
                                      </p:cBhvr>
                                      <p:rCtr x="0" y="-8843"/>
                                    </p:animMotion>
                                  </p:childTnLst>
                                </p:cTn>
                              </p:par>
                              <p:par>
                                <p:cTn id="9" presetID="10" presetClass="entr" presetSubtype="0" fill="hold" grpId="0" nodeType="withEffect">
                                  <p:stCondLst>
                                    <p:cond delay="1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AF444-3CAB-0DE5-B061-DDD57484D7DC}"/>
              </a:ext>
            </a:extLst>
          </p:cNvPr>
          <p:cNvSpPr txBox="1"/>
          <p:nvPr/>
        </p:nvSpPr>
        <p:spPr>
          <a:xfrm>
            <a:off x="836662" y="477310"/>
            <a:ext cx="4458272" cy="830997"/>
          </a:xfrm>
          <a:prstGeom prst="rect">
            <a:avLst/>
          </a:prstGeom>
          <a:noFill/>
        </p:spPr>
        <p:txBody>
          <a:bodyPr wrap="none" rtlCol="0">
            <a:spAutoFit/>
          </a:bodyPr>
          <a:lstStyle/>
          <a:p>
            <a:r>
              <a:rPr lang="en-US" sz="4800" b="1">
                <a:latin typeface="Open Sans" pitchFamily="2" charset="0"/>
                <a:ea typeface="Open Sans" pitchFamily="2" charset="0"/>
                <a:cs typeface="Open Sans" pitchFamily="2" charset="0"/>
              </a:rPr>
              <a:t>The BIG Three</a:t>
            </a:r>
          </a:p>
        </p:txBody>
      </p:sp>
      <p:sp>
        <p:nvSpPr>
          <p:cNvPr id="3" name="Rectangle 2">
            <a:extLst>
              <a:ext uri="{FF2B5EF4-FFF2-40B4-BE49-F238E27FC236}">
                <a16:creationId xmlns:a16="http://schemas.microsoft.com/office/drawing/2014/main" id="{376F3D9C-A130-58B6-8767-848A28CC838D}"/>
              </a:ext>
            </a:extLst>
          </p:cNvPr>
          <p:cNvSpPr/>
          <p:nvPr/>
        </p:nvSpPr>
        <p:spPr>
          <a:xfrm>
            <a:off x="635215" y="477310"/>
            <a:ext cx="70519" cy="830996"/>
          </a:xfrm>
          <a:prstGeom prst="rect">
            <a:avLst/>
          </a:prstGeom>
          <a:solidFill>
            <a:srgbClr val="0087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graphicFrame>
        <p:nvGraphicFramePr>
          <p:cNvPr id="4" name="Table 3">
            <a:extLst>
              <a:ext uri="{FF2B5EF4-FFF2-40B4-BE49-F238E27FC236}">
                <a16:creationId xmlns:a16="http://schemas.microsoft.com/office/drawing/2014/main" id="{43C89E77-FD70-F62C-B014-FF84DA76C7D3}"/>
              </a:ext>
            </a:extLst>
          </p:cNvPr>
          <p:cNvGraphicFramePr>
            <a:graphicFrameLocks noGrp="1"/>
          </p:cNvGraphicFramePr>
          <p:nvPr>
            <p:extLst>
              <p:ext uri="{D42A27DB-BD31-4B8C-83A1-F6EECF244321}">
                <p14:modId xmlns:p14="http://schemas.microsoft.com/office/powerpoint/2010/main" val="934464796"/>
              </p:ext>
            </p:extLst>
          </p:nvPr>
        </p:nvGraphicFramePr>
        <p:xfrm>
          <a:off x="6662105" y="1638689"/>
          <a:ext cx="4937125" cy="1962327"/>
        </p:xfrm>
        <a:graphic>
          <a:graphicData uri="http://schemas.openxmlformats.org/drawingml/2006/table">
            <a:tbl>
              <a:tblPr firstRow="1" firstCol="1" bandRow="1">
                <a:tableStyleId>{00A15C55-8517-42AA-B614-E9B94910E393}</a:tableStyleId>
              </a:tblPr>
              <a:tblGrid>
                <a:gridCol w="1292860">
                  <a:extLst>
                    <a:ext uri="{9D8B030D-6E8A-4147-A177-3AD203B41FA5}">
                      <a16:colId xmlns:a16="http://schemas.microsoft.com/office/drawing/2014/main" val="2285331285"/>
                    </a:ext>
                  </a:extLst>
                </a:gridCol>
                <a:gridCol w="3644265">
                  <a:extLst>
                    <a:ext uri="{9D8B030D-6E8A-4147-A177-3AD203B41FA5}">
                      <a16:colId xmlns:a16="http://schemas.microsoft.com/office/drawing/2014/main" val="655122538"/>
                    </a:ext>
                  </a:extLst>
                </a:gridCol>
              </a:tblGrid>
              <a:tr h="336858">
                <a:tc>
                  <a:txBody>
                    <a:bodyPr/>
                    <a:lstStyle/>
                    <a:p>
                      <a:r>
                        <a:rPr lang="en-CA" sz="1100" kern="100">
                          <a:solidFill>
                            <a:schemeClr val="bg1"/>
                          </a:solidFill>
                          <a:effectLst/>
                          <a:latin typeface="Open Sans" pitchFamily="2" charset="0"/>
                          <a:ea typeface="Open Sans" pitchFamily="2" charset="0"/>
                          <a:cs typeface="Open Sans" pitchFamily="2" charset="0"/>
                        </a:rPr>
                        <a:t>Column Name</a:t>
                      </a:r>
                    </a:p>
                  </a:txBody>
                  <a:tcPr marL="68580" marR="68580" marT="0" marB="0" anchor="ctr">
                    <a:solidFill>
                      <a:srgbClr val="0087FF"/>
                    </a:solidFill>
                  </a:tcPr>
                </a:tc>
                <a:tc>
                  <a:txBody>
                    <a:bodyPr/>
                    <a:lstStyle/>
                    <a:p>
                      <a:r>
                        <a:rPr lang="en-CA" sz="1100" kern="100">
                          <a:solidFill>
                            <a:schemeClr val="bg1"/>
                          </a:solidFill>
                          <a:effectLst/>
                          <a:latin typeface="Open Sans" pitchFamily="2" charset="0"/>
                          <a:ea typeface="Open Sans" pitchFamily="2" charset="0"/>
                          <a:cs typeface="Open Sans" pitchFamily="2" charset="0"/>
                        </a:rPr>
                        <a:t>Description</a:t>
                      </a:r>
                    </a:p>
                  </a:txBody>
                  <a:tcPr marL="68580" marR="68580" marT="0" marB="0" anchor="ctr">
                    <a:solidFill>
                      <a:srgbClr val="0087FF"/>
                    </a:solidFill>
                  </a:tcPr>
                </a:tc>
                <a:extLst>
                  <a:ext uri="{0D108BD9-81ED-4DB2-BD59-A6C34878D82A}">
                    <a16:rowId xmlns:a16="http://schemas.microsoft.com/office/drawing/2014/main" val="756465711"/>
                  </a:ext>
                </a:extLst>
              </a:tr>
              <a:tr h="323435">
                <a:tc>
                  <a:txBody>
                    <a:bodyPr/>
                    <a:lstStyle/>
                    <a:p>
                      <a:r>
                        <a:rPr lang="en-CA" sz="1100" kern="100" dirty="0">
                          <a:solidFill>
                            <a:schemeClr val="bg1"/>
                          </a:solidFill>
                          <a:effectLst/>
                          <a:latin typeface="Open Sans" pitchFamily="2" charset="0"/>
                          <a:ea typeface="Open Sans" pitchFamily="2" charset="0"/>
                          <a:cs typeface="Open Sans" pitchFamily="2" charset="0"/>
                        </a:rPr>
                        <a:t>studentID</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Foreign Key to Individual Student ID</a:t>
                      </a:r>
                    </a:p>
                  </a:txBody>
                  <a:tcPr marL="68580" marR="68580" marT="0" marB="0" anchor="ctr">
                    <a:solidFill>
                      <a:srgbClr val="65B6FF"/>
                    </a:solidFill>
                  </a:tcPr>
                </a:tc>
                <a:extLst>
                  <a:ext uri="{0D108BD9-81ED-4DB2-BD59-A6C34878D82A}">
                    <a16:rowId xmlns:a16="http://schemas.microsoft.com/office/drawing/2014/main" val="3597156933"/>
                  </a:ext>
                </a:extLst>
              </a:tr>
              <a:tr h="356608">
                <a:tc>
                  <a:txBody>
                    <a:bodyPr/>
                    <a:lstStyle/>
                    <a:p>
                      <a:r>
                        <a:rPr lang="en-CA" sz="1100" kern="100">
                          <a:solidFill>
                            <a:schemeClr val="bg1"/>
                          </a:solidFill>
                          <a:effectLst/>
                          <a:latin typeface="Open Sans" pitchFamily="2" charset="0"/>
                          <a:ea typeface="Open Sans" pitchFamily="2" charset="0"/>
                          <a:cs typeface="Open Sans" pitchFamily="2" charset="0"/>
                        </a:rPr>
                        <a:t>topicID</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Foreign Key to Individual Question Topic ID</a:t>
                      </a:r>
                    </a:p>
                  </a:txBody>
                  <a:tcPr marL="68580" marR="68580" marT="0" marB="0" anchor="ctr">
                    <a:solidFill>
                      <a:srgbClr val="65B6FF"/>
                    </a:solidFill>
                  </a:tcPr>
                </a:tc>
                <a:extLst>
                  <a:ext uri="{0D108BD9-81ED-4DB2-BD59-A6C34878D82A}">
                    <a16:rowId xmlns:a16="http://schemas.microsoft.com/office/drawing/2014/main" val="723829906"/>
                  </a:ext>
                </a:extLst>
              </a:tr>
              <a:tr h="331729">
                <a:tc>
                  <a:txBody>
                    <a:bodyPr/>
                    <a:lstStyle/>
                    <a:p>
                      <a:r>
                        <a:rPr lang="en-CA" sz="1100" kern="100" dirty="0">
                          <a:solidFill>
                            <a:schemeClr val="bg1"/>
                          </a:solidFill>
                          <a:effectLst/>
                          <a:latin typeface="Open Sans" pitchFamily="2" charset="0"/>
                          <a:ea typeface="Open Sans" pitchFamily="2" charset="0"/>
                          <a:cs typeface="Open Sans" pitchFamily="2" charset="0"/>
                        </a:rPr>
                        <a:t>categoryID</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Foreign Key to Individual Question Category ID</a:t>
                      </a:r>
                    </a:p>
                  </a:txBody>
                  <a:tcPr marL="68580" marR="68580" marT="0" marB="0" anchor="ctr">
                    <a:solidFill>
                      <a:srgbClr val="65B6FF"/>
                    </a:solidFill>
                  </a:tcPr>
                </a:tc>
                <a:extLst>
                  <a:ext uri="{0D108BD9-81ED-4DB2-BD59-A6C34878D82A}">
                    <a16:rowId xmlns:a16="http://schemas.microsoft.com/office/drawing/2014/main" val="1854952038"/>
                  </a:ext>
                </a:extLst>
              </a:tr>
              <a:tr h="340021">
                <a:tc>
                  <a:txBody>
                    <a:bodyPr/>
                    <a:lstStyle/>
                    <a:p>
                      <a:r>
                        <a:rPr lang="en-CA" sz="1100" kern="100" dirty="0">
                          <a:solidFill>
                            <a:schemeClr val="bg1"/>
                          </a:solidFill>
                          <a:effectLst/>
                          <a:latin typeface="Open Sans" pitchFamily="2" charset="0"/>
                          <a:ea typeface="Open Sans" pitchFamily="2" charset="0"/>
                          <a:cs typeface="Open Sans" pitchFamily="2" charset="0"/>
                        </a:rPr>
                        <a:t>mastery</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Mastery Level for Topic– Category pair</a:t>
                      </a:r>
                    </a:p>
                  </a:txBody>
                  <a:tcPr marL="68580" marR="68580" marT="0" marB="0" anchor="ctr">
                    <a:solidFill>
                      <a:srgbClr val="65B6FF"/>
                    </a:solidFill>
                  </a:tcPr>
                </a:tc>
                <a:extLst>
                  <a:ext uri="{0D108BD9-81ED-4DB2-BD59-A6C34878D82A}">
                    <a16:rowId xmlns:a16="http://schemas.microsoft.com/office/drawing/2014/main" val="1160847506"/>
                  </a:ext>
                </a:extLst>
              </a:tr>
              <a:tr h="273676">
                <a:tc>
                  <a:txBody>
                    <a:bodyPr/>
                    <a:lstStyle/>
                    <a:p>
                      <a:r>
                        <a:rPr lang="en-CA" sz="1100" kern="100" dirty="0">
                          <a:solidFill>
                            <a:schemeClr val="bg1"/>
                          </a:solidFill>
                          <a:effectLst/>
                          <a:latin typeface="Open Sans" pitchFamily="2" charset="0"/>
                          <a:ea typeface="Open Sans" pitchFamily="2" charset="0"/>
                          <a:cs typeface="Open Sans" pitchFamily="2" charset="0"/>
                        </a:rPr>
                        <a:t>difficultyOffset</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Difficulty Offset calculated using IRT</a:t>
                      </a:r>
                    </a:p>
                  </a:txBody>
                  <a:tcPr marL="68580" marR="68580" marT="0" marB="0" anchor="ctr">
                    <a:solidFill>
                      <a:srgbClr val="65B6FF"/>
                    </a:solidFill>
                  </a:tcPr>
                </a:tc>
                <a:extLst>
                  <a:ext uri="{0D108BD9-81ED-4DB2-BD59-A6C34878D82A}">
                    <a16:rowId xmlns:a16="http://schemas.microsoft.com/office/drawing/2014/main" val="2180176990"/>
                  </a:ext>
                </a:extLst>
              </a:tr>
            </a:tbl>
          </a:graphicData>
        </a:graphic>
      </p:graphicFrame>
      <p:graphicFrame>
        <p:nvGraphicFramePr>
          <p:cNvPr id="5" name="Table 4">
            <a:extLst>
              <a:ext uri="{FF2B5EF4-FFF2-40B4-BE49-F238E27FC236}">
                <a16:creationId xmlns:a16="http://schemas.microsoft.com/office/drawing/2014/main" id="{92D53E26-3519-72B1-A3FC-537A4BC25F8E}"/>
              </a:ext>
            </a:extLst>
          </p:cNvPr>
          <p:cNvGraphicFramePr>
            <a:graphicFrameLocks noGrp="1"/>
          </p:cNvGraphicFramePr>
          <p:nvPr>
            <p:extLst>
              <p:ext uri="{D42A27DB-BD31-4B8C-83A1-F6EECF244321}">
                <p14:modId xmlns:p14="http://schemas.microsoft.com/office/powerpoint/2010/main" val="2188242317"/>
              </p:ext>
            </p:extLst>
          </p:nvPr>
        </p:nvGraphicFramePr>
        <p:xfrm>
          <a:off x="6662104" y="4234231"/>
          <a:ext cx="4937125" cy="1158137"/>
        </p:xfrm>
        <a:graphic>
          <a:graphicData uri="http://schemas.openxmlformats.org/drawingml/2006/table">
            <a:tbl>
              <a:tblPr firstRow="1" firstCol="1" bandRow="1">
                <a:tableStyleId>{5C22544A-7EE6-4342-B048-85BDC9FD1C3A}</a:tableStyleId>
              </a:tblPr>
              <a:tblGrid>
                <a:gridCol w="1473727">
                  <a:extLst>
                    <a:ext uri="{9D8B030D-6E8A-4147-A177-3AD203B41FA5}">
                      <a16:colId xmlns:a16="http://schemas.microsoft.com/office/drawing/2014/main" val="1549914102"/>
                    </a:ext>
                  </a:extLst>
                </a:gridCol>
                <a:gridCol w="3463398">
                  <a:extLst>
                    <a:ext uri="{9D8B030D-6E8A-4147-A177-3AD203B41FA5}">
                      <a16:colId xmlns:a16="http://schemas.microsoft.com/office/drawing/2014/main" val="2625973532"/>
                    </a:ext>
                  </a:extLst>
                </a:gridCol>
              </a:tblGrid>
              <a:tr h="332316">
                <a:tc>
                  <a:txBody>
                    <a:bodyPr/>
                    <a:lstStyle/>
                    <a:p>
                      <a:r>
                        <a:rPr lang="en-CA" sz="1100" kern="100">
                          <a:solidFill>
                            <a:schemeClr val="bg1"/>
                          </a:solidFill>
                          <a:effectLst/>
                          <a:latin typeface="Open Sans" pitchFamily="2" charset="0"/>
                          <a:ea typeface="Open Sans" pitchFamily="2" charset="0"/>
                          <a:cs typeface="Open Sans" pitchFamily="2" charset="0"/>
                        </a:rPr>
                        <a:t>Column Name</a:t>
                      </a:r>
                    </a:p>
                  </a:txBody>
                  <a:tcPr marL="68580" marR="68580" marT="0" marB="0" anchor="ctr">
                    <a:solidFill>
                      <a:srgbClr val="0087FF"/>
                    </a:solidFill>
                  </a:tcPr>
                </a:tc>
                <a:tc>
                  <a:txBody>
                    <a:bodyPr/>
                    <a:lstStyle/>
                    <a:p>
                      <a:r>
                        <a:rPr lang="en-CA" sz="1100" kern="100">
                          <a:solidFill>
                            <a:schemeClr val="bg1"/>
                          </a:solidFill>
                          <a:effectLst/>
                          <a:latin typeface="Open Sans" pitchFamily="2" charset="0"/>
                          <a:ea typeface="Open Sans" pitchFamily="2" charset="0"/>
                          <a:cs typeface="Open Sans" pitchFamily="2" charset="0"/>
                        </a:rPr>
                        <a:t>Description</a:t>
                      </a:r>
                    </a:p>
                  </a:txBody>
                  <a:tcPr marL="68580" marR="68580" marT="0" marB="0" anchor="ctr">
                    <a:solidFill>
                      <a:srgbClr val="0087FF"/>
                    </a:solidFill>
                  </a:tcPr>
                </a:tc>
                <a:extLst>
                  <a:ext uri="{0D108BD9-81ED-4DB2-BD59-A6C34878D82A}">
                    <a16:rowId xmlns:a16="http://schemas.microsoft.com/office/drawing/2014/main" val="1181310"/>
                  </a:ext>
                </a:extLst>
              </a:tr>
              <a:tr h="342900">
                <a:tc>
                  <a:txBody>
                    <a:bodyPr/>
                    <a:lstStyle/>
                    <a:p>
                      <a:r>
                        <a:rPr lang="en-CA" sz="1100" kern="100" dirty="0">
                          <a:solidFill>
                            <a:schemeClr val="bg1"/>
                          </a:solidFill>
                          <a:effectLst/>
                          <a:latin typeface="Open Sans" pitchFamily="2" charset="0"/>
                          <a:ea typeface="Open Sans" pitchFamily="2" charset="0"/>
                          <a:cs typeface="Open Sans" pitchFamily="2" charset="0"/>
                        </a:rPr>
                        <a:t>assignedDifficulty</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Pre-Assigned Question Difficulty</a:t>
                      </a:r>
                    </a:p>
                  </a:txBody>
                  <a:tcPr marL="68580" marR="68580" marT="0" marB="0" anchor="ctr">
                    <a:solidFill>
                      <a:srgbClr val="65B6FF"/>
                    </a:solidFill>
                  </a:tcPr>
                </a:tc>
                <a:extLst>
                  <a:ext uri="{0D108BD9-81ED-4DB2-BD59-A6C34878D82A}">
                    <a16:rowId xmlns:a16="http://schemas.microsoft.com/office/drawing/2014/main" val="3594151566"/>
                  </a:ext>
                </a:extLst>
              </a:tr>
              <a:tr h="482921">
                <a:tc>
                  <a:txBody>
                    <a:bodyPr/>
                    <a:lstStyle/>
                    <a:p>
                      <a:r>
                        <a:rPr lang="en-CA" sz="1100" kern="100">
                          <a:solidFill>
                            <a:schemeClr val="bg1"/>
                          </a:solidFill>
                          <a:effectLst/>
                          <a:latin typeface="Open Sans" pitchFamily="2" charset="0"/>
                          <a:ea typeface="Open Sans" pitchFamily="2" charset="0"/>
                          <a:cs typeface="Open Sans" pitchFamily="2" charset="0"/>
                        </a:rPr>
                        <a:t>modifiedDifficulty</a:t>
                      </a:r>
                    </a:p>
                  </a:txBody>
                  <a:tcPr marL="68580" marR="68580" marT="0" marB="0" anchor="ctr">
                    <a:solidFill>
                      <a:srgbClr val="65B6FF"/>
                    </a:solidFill>
                  </a:tcPr>
                </a:tc>
                <a:tc>
                  <a:txBody>
                    <a:bodyPr/>
                    <a:lstStyle/>
                    <a:p>
                      <a:r>
                        <a:rPr lang="en-CA" sz="1100" kern="100" dirty="0">
                          <a:solidFill>
                            <a:schemeClr val="bg1"/>
                          </a:solidFill>
                          <a:effectLst/>
                          <a:latin typeface="Open Sans" pitchFamily="2" charset="0"/>
                          <a:ea typeface="Open Sans" pitchFamily="2" charset="0"/>
                          <a:cs typeface="Open Sans" pitchFamily="2" charset="0"/>
                        </a:rPr>
                        <a:t>Personalized Question Difficulty based on Performance Statistics</a:t>
                      </a:r>
                    </a:p>
                  </a:txBody>
                  <a:tcPr marL="68580" marR="68580" marT="0" marB="0" anchor="ctr">
                    <a:solidFill>
                      <a:srgbClr val="65B6FF"/>
                    </a:solidFill>
                  </a:tcPr>
                </a:tc>
                <a:extLst>
                  <a:ext uri="{0D108BD9-81ED-4DB2-BD59-A6C34878D82A}">
                    <a16:rowId xmlns:a16="http://schemas.microsoft.com/office/drawing/2014/main" val="1735888902"/>
                  </a:ext>
                </a:extLst>
              </a:tr>
            </a:tbl>
          </a:graphicData>
        </a:graphic>
      </p:graphicFrame>
      <p:sp>
        <p:nvSpPr>
          <p:cNvPr id="6" name="Rectangle 1">
            <a:extLst>
              <a:ext uri="{FF2B5EF4-FFF2-40B4-BE49-F238E27FC236}">
                <a16:creationId xmlns:a16="http://schemas.microsoft.com/office/drawing/2014/main" id="{31E97E18-63D3-9416-4E84-2A733417348A}"/>
              </a:ext>
            </a:extLst>
          </p:cNvPr>
          <p:cNvSpPr>
            <a:spLocks noChangeArrowheads="1"/>
          </p:cNvSpPr>
          <p:nvPr/>
        </p:nvSpPr>
        <p:spPr bwMode="auto">
          <a:xfrm>
            <a:off x="6662103" y="5493532"/>
            <a:ext cx="493712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1" u="none" strike="noStrike" cap="none" normalizeH="0" baseline="0">
                <a:ln>
                  <a:noFill/>
                </a:ln>
                <a:solidFill>
                  <a:schemeClr val="tx1"/>
                </a:solidFill>
                <a:effectLst/>
                <a:latin typeface="Open Sans" pitchFamily="2" charset="0"/>
                <a:ea typeface="Open Sans" pitchFamily="2" charset="0"/>
                <a:cs typeface="Open Sans" pitchFamily="2" charset="0"/>
              </a:rPr>
              <a:t>Table 3.2: Structure of question relation.</a:t>
            </a:r>
            <a:r>
              <a:rPr kumimoji="0" lang="en-US" altLang="en-US" sz="1100" b="0" i="1" u="none" strike="noStrike" cap="none" normalizeH="0" baseline="0">
                <a:ln>
                  <a:noFill/>
                </a:ln>
                <a:solidFill>
                  <a:schemeClr val="tx1"/>
                </a:solidFill>
                <a:effectLst/>
                <a:latin typeface="Open Sans" pitchFamily="2" charset="0"/>
                <a:ea typeface="Open Sans" pitchFamily="2" charset="0"/>
                <a:cs typeface="Open Sans" pitchFamily="2" charset="0"/>
              </a:rPr>
              <a:t> Only relevant columns are shown.</a:t>
            </a:r>
            <a:endParaRPr kumimoji="0" lang="en-US" altLang="en-US" sz="1800" b="0" i="0" u="none" strike="noStrike" cap="none" normalizeH="0" baseline="0">
              <a:ln>
                <a:noFill/>
              </a:ln>
              <a:solidFill>
                <a:schemeClr val="tx1"/>
              </a:solidFill>
              <a:effectLst/>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CB157C1F-CF65-1370-0C31-9BCB85A31A3B}"/>
              </a:ext>
            </a:extLst>
          </p:cNvPr>
          <p:cNvSpPr txBox="1"/>
          <p:nvPr/>
        </p:nvSpPr>
        <p:spPr>
          <a:xfrm>
            <a:off x="6662104" y="3702180"/>
            <a:ext cx="4937125"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1" u="none" strike="noStrike" cap="none" normalizeH="0" baseline="0">
                <a:ln>
                  <a:noFill/>
                </a:ln>
                <a:solidFill>
                  <a:schemeClr val="tx1"/>
                </a:solidFill>
                <a:effectLst/>
                <a:latin typeface="Open Sans" pitchFamily="2" charset="0"/>
                <a:ea typeface="Open Sans" pitchFamily="2" charset="0"/>
                <a:cs typeface="Open Sans" pitchFamily="2" charset="0"/>
              </a:rPr>
              <a:t>Table 3.1: Structure of the studentKnowledge relation</a:t>
            </a:r>
            <a:r>
              <a:rPr kumimoji="0" lang="en-US" altLang="en-US" sz="1100" b="0" i="1" u="none" strike="noStrike" cap="none" normalizeH="0" baseline="0">
                <a:ln>
                  <a:noFill/>
                </a:ln>
                <a:solidFill>
                  <a:schemeClr val="tx1"/>
                </a:solidFill>
                <a:effectLst/>
                <a:latin typeface="Open Sans" pitchFamily="2" charset="0"/>
                <a:ea typeface="Open Sans" pitchFamily="2" charset="0"/>
                <a:cs typeface="Open Sans" pitchFamily="2" charset="0"/>
              </a:rPr>
              <a:t>. Only relevant columns are shown.</a:t>
            </a:r>
            <a:endParaRPr kumimoji="0" lang="en-US" altLang="en-US" sz="1100" b="0" i="0" u="none" strike="noStrike" cap="none" normalizeH="0" baseline="0">
              <a:ln>
                <a:noFill/>
              </a:ln>
              <a:solidFill>
                <a:schemeClr val="tx1"/>
              </a:solidFill>
              <a:effectLst/>
              <a:latin typeface="Open Sans" pitchFamily="2"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8D08FEAD-2187-589B-103A-43DC832A05A1}"/>
              </a:ext>
            </a:extLst>
          </p:cNvPr>
          <p:cNvSpPr txBox="1"/>
          <p:nvPr/>
        </p:nvSpPr>
        <p:spPr>
          <a:xfrm>
            <a:off x="635215" y="1638689"/>
            <a:ext cx="5503230" cy="1015663"/>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Mastery</a:t>
            </a:r>
            <a:r>
              <a:rPr lang="en-US" sz="2000">
                <a:latin typeface="Open Sans" pitchFamily="2" charset="0"/>
                <a:ea typeface="Open Sans" pitchFamily="2" charset="0"/>
                <a:cs typeface="Open Sans" pitchFamily="2" charset="0"/>
              </a:rPr>
              <a:t>: Measure of student </a:t>
            </a:r>
            <a:r>
              <a:rPr lang="en-US" sz="2000" b="1">
                <a:solidFill>
                  <a:srgbClr val="0087FF"/>
                </a:solidFill>
                <a:latin typeface="Open Sans" pitchFamily="2" charset="0"/>
                <a:ea typeface="Open Sans" pitchFamily="2" charset="0"/>
                <a:cs typeface="Open Sans" pitchFamily="2" charset="0"/>
              </a:rPr>
              <a:t>competency</a:t>
            </a:r>
            <a:r>
              <a:rPr lang="en-US" sz="2000">
                <a:latin typeface="Open Sans" pitchFamily="2" charset="0"/>
                <a:ea typeface="Open Sans" pitchFamily="2" charset="0"/>
                <a:cs typeface="Open Sans" pitchFamily="2" charset="0"/>
              </a:rPr>
              <a:t> in each question topic and category. Calculated at every attempt.</a:t>
            </a:r>
          </a:p>
        </p:txBody>
      </p:sp>
      <p:sp>
        <p:nvSpPr>
          <p:cNvPr id="12" name="TextBox 11">
            <a:extLst>
              <a:ext uri="{FF2B5EF4-FFF2-40B4-BE49-F238E27FC236}">
                <a16:creationId xmlns:a16="http://schemas.microsoft.com/office/drawing/2014/main" id="{1F2BDA22-D667-D362-3F9A-7B4B9F90FF5F}"/>
              </a:ext>
            </a:extLst>
          </p:cNvPr>
          <p:cNvSpPr txBox="1"/>
          <p:nvPr/>
        </p:nvSpPr>
        <p:spPr>
          <a:xfrm>
            <a:off x="635215" y="3496233"/>
            <a:ext cx="5503230" cy="1631216"/>
          </a:xfrm>
          <a:prstGeom prst="rect">
            <a:avLst/>
          </a:prstGeom>
          <a:noFill/>
        </p:spPr>
        <p:txBody>
          <a:bodyPr wrap="square">
            <a:spAutoFit/>
          </a:bodyPr>
          <a:lstStyle/>
          <a:p>
            <a:pPr marL="342900" indent="-342900">
              <a:buFont typeface="Courier New" panose="02070309020205020404" pitchFamily="49" charset="0"/>
              <a:buChar char="o"/>
            </a:pPr>
            <a:r>
              <a:rPr lang="en-US" sz="2000" b="1">
                <a:latin typeface="Open Sans" pitchFamily="2" charset="0"/>
                <a:ea typeface="Open Sans" pitchFamily="2" charset="0"/>
                <a:cs typeface="Open Sans" pitchFamily="2" charset="0"/>
              </a:rPr>
              <a:t>Difficulty Offset</a:t>
            </a:r>
            <a:r>
              <a:rPr lang="en-US" sz="2000">
                <a:latin typeface="Open Sans" pitchFamily="2" charset="0"/>
                <a:ea typeface="Open Sans" pitchFamily="2" charset="0"/>
                <a:cs typeface="Open Sans" pitchFamily="2" charset="0"/>
              </a:rPr>
              <a:t>: Calculated using 2-PL IRT Model. Measure of a student’s </a:t>
            </a:r>
            <a:r>
              <a:rPr lang="en-US" sz="2000" b="1">
                <a:solidFill>
                  <a:srgbClr val="0087FF"/>
                </a:solidFill>
                <a:latin typeface="Open Sans" pitchFamily="2" charset="0"/>
                <a:ea typeface="Open Sans" pitchFamily="2" charset="0"/>
                <a:cs typeface="Open Sans" pitchFamily="2" charset="0"/>
              </a:rPr>
              <a:t>ability</a:t>
            </a:r>
            <a:r>
              <a:rPr lang="en-US" sz="2000">
                <a:latin typeface="Open Sans" pitchFamily="2" charset="0"/>
                <a:ea typeface="Open Sans" pitchFamily="2" charset="0"/>
                <a:cs typeface="Open Sans" pitchFamily="2" charset="0"/>
              </a:rPr>
              <a:t> to answer questions from a specific topic. Calculated at the end of every completed quiz.</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282543-E659-6613-4BC7-32FBDB51235A}"/>
                  </a:ext>
                </a:extLst>
              </p:cNvPr>
              <p:cNvSpPr txBox="1"/>
              <p:nvPr/>
            </p:nvSpPr>
            <p:spPr>
              <a:xfrm>
                <a:off x="1027938" y="2709732"/>
                <a:ext cx="2003711" cy="338554"/>
              </a:xfrm>
              <a:prstGeom prst="rect">
                <a:avLst/>
              </a:prstGeom>
              <a:noFill/>
            </p:spPr>
            <p:txBody>
              <a:bodyPr wrap="square">
                <a:spAutoFit/>
              </a:bodyPr>
              <a:lstStyle/>
              <a:p>
                <a:r>
                  <a:rPr lang="en-US" sz="1600" b="1">
                    <a:latin typeface="Open Sans" pitchFamily="2" charset="0"/>
                    <a:ea typeface="Open Sans" pitchFamily="2" charset="0"/>
                    <a:cs typeface="Open Sans" pitchFamily="2" charset="0"/>
                  </a:rPr>
                  <a:t>Range</a:t>
                </a:r>
                <a:r>
                  <a:rPr lang="en-US" sz="1600">
                    <a:latin typeface="Open Sans" pitchFamily="2" charset="0"/>
                    <a:ea typeface="Open Sans" pitchFamily="2" charset="0"/>
                    <a:cs typeface="Open Sans" pitchFamily="2" charset="0"/>
                  </a:rPr>
                  <a:t>: </a:t>
                </a:r>
                <a14:m>
                  <m:oMath xmlns:m="http://schemas.openxmlformats.org/officeDocument/2006/math">
                    <m:r>
                      <a:rPr lang="en-US" sz="1600" i="1" dirty="0">
                        <a:latin typeface="Cambria Math" panose="02040503050406030204" pitchFamily="18" charset="0"/>
                        <a:ea typeface="Open Sans" pitchFamily="2" charset="0"/>
                        <a:cs typeface="Open Sans" pitchFamily="2" charset="0"/>
                      </a:rPr>
                      <m:t>−1.7</m:t>
                    </m:r>
                  </m:oMath>
                </a14:m>
                <a:r>
                  <a:rPr lang="en-US" sz="1600">
                    <a:latin typeface="Open Sans" pitchFamily="2" charset="0"/>
                    <a:ea typeface="Open Sans" pitchFamily="2" charset="0"/>
                    <a:cs typeface="Open Sans" pitchFamily="2" charset="0"/>
                  </a:rPr>
                  <a:t> </a:t>
                </a: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Open Sans" pitchFamily="2" charset="0"/>
                      </a:rPr>
                      <m:t>↔</m:t>
                    </m:r>
                  </m:oMath>
                </a14:m>
                <a:r>
                  <a:rPr lang="en-US" sz="1600">
                    <a:latin typeface="Open Sans" pitchFamily="2" charset="0"/>
                    <a:ea typeface="Open Sans" pitchFamily="2" charset="0"/>
                    <a:cs typeface="Open Sans" pitchFamily="2" charset="0"/>
                  </a:rPr>
                  <a:t> </a:t>
                </a:r>
                <a14:m>
                  <m:oMath xmlns:m="http://schemas.openxmlformats.org/officeDocument/2006/math">
                    <m:r>
                      <a:rPr lang="en-US" sz="1600" i="1" dirty="0">
                        <a:latin typeface="Cambria Math" panose="02040503050406030204" pitchFamily="18" charset="0"/>
                        <a:ea typeface="Open Sans" pitchFamily="2" charset="0"/>
                        <a:cs typeface="Open Sans" pitchFamily="2" charset="0"/>
                      </a:rPr>
                      <m:t>1.7</m:t>
                    </m:r>
                  </m:oMath>
                </a14:m>
                <a:endParaRPr lang="en-US" sz="1600">
                  <a:latin typeface="Open Sans" pitchFamily="2" charset="0"/>
                  <a:ea typeface="Open Sans" pitchFamily="2" charset="0"/>
                  <a:cs typeface="Open Sans" pitchFamily="2" charset="0"/>
                </a:endParaRPr>
              </a:p>
            </p:txBody>
          </p:sp>
        </mc:Choice>
        <mc:Fallback xmlns="">
          <p:sp>
            <p:nvSpPr>
              <p:cNvPr id="16" name="TextBox 15">
                <a:extLst>
                  <a:ext uri="{FF2B5EF4-FFF2-40B4-BE49-F238E27FC236}">
                    <a16:creationId xmlns:a16="http://schemas.microsoft.com/office/drawing/2014/main" id="{A8282543-E659-6613-4BC7-32FBDB51235A}"/>
                  </a:ext>
                </a:extLst>
              </p:cNvPr>
              <p:cNvSpPr txBox="1">
                <a:spLocks noRot="1" noChangeAspect="1" noMove="1" noResize="1" noEditPoints="1" noAdjustHandles="1" noChangeArrowheads="1" noChangeShapeType="1" noTextEdit="1"/>
              </p:cNvSpPr>
              <p:nvPr/>
            </p:nvSpPr>
            <p:spPr>
              <a:xfrm>
                <a:off x="1027938" y="2709732"/>
                <a:ext cx="2003711" cy="338554"/>
              </a:xfrm>
              <a:prstGeom prst="rect">
                <a:avLst/>
              </a:prstGeom>
              <a:blipFill>
                <a:blip r:embed="rId3"/>
                <a:stretch>
                  <a:fillRect l="-1829" t="-7273" b="-2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182B83-09E9-20C6-8C87-BA9F35FAFCC2}"/>
                  </a:ext>
                </a:extLst>
              </p:cNvPr>
              <p:cNvSpPr txBox="1"/>
              <p:nvPr/>
            </p:nvSpPr>
            <p:spPr>
              <a:xfrm>
                <a:off x="3314700" y="2709732"/>
                <a:ext cx="2781300" cy="584775"/>
              </a:xfrm>
              <a:prstGeom prst="rect">
                <a:avLst/>
              </a:prstGeom>
              <a:noFill/>
            </p:spPr>
            <p:txBody>
              <a:bodyPr wrap="square">
                <a:spAutoFit/>
              </a:bodyPr>
              <a:lstStyle/>
              <a:p>
                <a:r>
                  <a:rPr lang="en-US" sz="1600" b="1">
                    <a:solidFill>
                      <a:srgbClr val="92D050"/>
                    </a:solidFill>
                    <a:latin typeface="Open Sans" pitchFamily="2" charset="0"/>
                    <a:ea typeface="Open Sans" pitchFamily="2" charset="0"/>
                    <a:cs typeface="Open Sans" pitchFamily="2" charset="0"/>
                  </a:rPr>
                  <a:t>Correct</a:t>
                </a:r>
                <a:r>
                  <a:rPr lang="en-US" sz="1600">
                    <a:latin typeface="Open Sans" pitchFamily="2" charset="0"/>
                    <a:ea typeface="Open Sans" pitchFamily="2" charset="0"/>
                    <a:cs typeface="Open Sans" pitchFamily="2" charset="0"/>
                  </a:rPr>
                  <a:t>: </a:t>
                </a:r>
                <a14:m>
                  <m:oMath xmlns:m="http://schemas.openxmlformats.org/officeDocument/2006/math">
                    <m:r>
                      <a:rPr lang="en-US" sz="1600" b="0" i="1" smtClean="0">
                        <a:latin typeface="Cambria Math" panose="02040503050406030204" pitchFamily="18" charset="0"/>
                        <a:ea typeface="Open Sans" pitchFamily="2" charset="0"/>
                        <a:cs typeface="Open Sans" pitchFamily="2" charset="0"/>
                      </a:rPr>
                      <m:t>+=</m:t>
                    </m:r>
                  </m:oMath>
                </a14:m>
                <a:r>
                  <a:rPr lang="en-US" sz="1600">
                    <a:latin typeface="Open Sans" pitchFamily="2" charset="0"/>
                    <a:ea typeface="Open Sans" pitchFamily="2" charset="0"/>
                    <a:cs typeface="Open Sans" pitchFamily="2" charset="0"/>
                  </a:rPr>
                  <a:t> </a:t>
                </a:r>
                <a14:m>
                  <m:oMath xmlns:m="http://schemas.openxmlformats.org/officeDocument/2006/math">
                    <m:r>
                      <a:rPr lang="en-US" sz="1600" i="1">
                        <a:latin typeface="Cambria Math" panose="02040503050406030204" pitchFamily="18" charset="0"/>
                        <a:ea typeface="Open Sans" pitchFamily="2" charset="0"/>
                        <a:cs typeface="Open Sans" pitchFamily="2" charset="0"/>
                      </a:rPr>
                      <m:t>0.05</m:t>
                    </m:r>
                  </m:oMath>
                </a14:m>
                <a:endParaRPr lang="en-US" sz="1600">
                  <a:latin typeface="Open Sans" pitchFamily="2" charset="0"/>
                  <a:ea typeface="Open Sans" pitchFamily="2" charset="0"/>
                  <a:cs typeface="Open Sans" pitchFamily="2" charset="0"/>
                </a:endParaRPr>
              </a:p>
              <a:p>
                <a:r>
                  <a:rPr lang="en-US" sz="1600" b="1">
                    <a:solidFill>
                      <a:srgbClr val="D8023F"/>
                    </a:solidFill>
                    <a:latin typeface="Open Sans" pitchFamily="2" charset="0"/>
                    <a:ea typeface="Open Sans" pitchFamily="2" charset="0"/>
                    <a:cs typeface="Open Sans" pitchFamily="2" charset="0"/>
                  </a:rPr>
                  <a:t>Incorrect</a:t>
                </a:r>
                <a:r>
                  <a:rPr lang="en-US" sz="1600">
                    <a:latin typeface="Open Sans" pitchFamily="2" charset="0"/>
                    <a:ea typeface="Open Sans" pitchFamily="2" charset="0"/>
                    <a:cs typeface="Open Sans" pitchFamily="2" charset="0"/>
                  </a:rPr>
                  <a:t>: </a:t>
                </a:r>
                <a14:m>
                  <m:oMath xmlns:m="http://schemas.openxmlformats.org/officeDocument/2006/math">
                    <m:r>
                      <a:rPr lang="en-US" sz="1600" b="0" i="1" smtClean="0">
                        <a:latin typeface="Cambria Math" panose="02040503050406030204" pitchFamily="18" charset="0"/>
                        <a:ea typeface="Open Sans" pitchFamily="2" charset="0"/>
                        <a:cs typeface="Open Sans" pitchFamily="2" charset="0"/>
                      </a:rPr>
                      <m:t>−=</m:t>
                    </m:r>
                  </m:oMath>
                </a14:m>
                <a:r>
                  <a:rPr lang="en-US" sz="1600">
                    <a:latin typeface="Open Sans" pitchFamily="2" charset="0"/>
                    <a:ea typeface="Open Sans" pitchFamily="2" charset="0"/>
                    <a:cs typeface="Open Sans" pitchFamily="2" charset="0"/>
                  </a:rPr>
                  <a:t> </a:t>
                </a:r>
                <a14:m>
                  <m:oMath xmlns:m="http://schemas.openxmlformats.org/officeDocument/2006/math">
                    <m:r>
                      <a:rPr lang="en-US" sz="1600" i="1">
                        <a:latin typeface="Cambria Math" panose="02040503050406030204" pitchFamily="18" charset="0"/>
                        <a:ea typeface="Open Sans" pitchFamily="2" charset="0"/>
                        <a:cs typeface="Open Sans" pitchFamily="2" charset="0"/>
                      </a:rPr>
                      <m:t>0.04</m:t>
                    </m:r>
                  </m:oMath>
                </a14:m>
                <a:endParaRPr lang="en-US" sz="1600">
                  <a:latin typeface="Open Sans" pitchFamily="2" charset="0"/>
                  <a:ea typeface="Open Sans" pitchFamily="2" charset="0"/>
                  <a:cs typeface="Open Sans" pitchFamily="2" charset="0"/>
                </a:endParaRPr>
              </a:p>
            </p:txBody>
          </p:sp>
        </mc:Choice>
        <mc:Fallback xmlns="">
          <p:sp>
            <p:nvSpPr>
              <p:cNvPr id="17" name="TextBox 16">
                <a:extLst>
                  <a:ext uri="{FF2B5EF4-FFF2-40B4-BE49-F238E27FC236}">
                    <a16:creationId xmlns:a16="http://schemas.microsoft.com/office/drawing/2014/main" id="{60182B83-09E9-20C6-8C87-BA9F35FAFCC2}"/>
                  </a:ext>
                </a:extLst>
              </p:cNvPr>
              <p:cNvSpPr txBox="1">
                <a:spLocks noRot="1" noChangeAspect="1" noMove="1" noResize="1" noEditPoints="1" noAdjustHandles="1" noChangeArrowheads="1" noChangeShapeType="1" noTextEdit="1"/>
              </p:cNvSpPr>
              <p:nvPr/>
            </p:nvSpPr>
            <p:spPr>
              <a:xfrm>
                <a:off x="3314700" y="2709732"/>
                <a:ext cx="2781300" cy="584775"/>
              </a:xfrm>
              <a:prstGeom prst="rect">
                <a:avLst/>
              </a:prstGeom>
              <a:blipFill>
                <a:blip r:embed="rId4"/>
                <a:stretch>
                  <a:fillRect l="-1316" t="-4211" b="-1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E5E540-E6E2-111A-545B-58C8317143F5}"/>
                  </a:ext>
                </a:extLst>
              </p:cNvPr>
              <p:cNvSpPr txBox="1"/>
              <p:nvPr/>
            </p:nvSpPr>
            <p:spPr>
              <a:xfrm>
                <a:off x="1027937" y="5127449"/>
                <a:ext cx="2003711" cy="338554"/>
              </a:xfrm>
              <a:prstGeom prst="rect">
                <a:avLst/>
              </a:prstGeom>
              <a:noFill/>
            </p:spPr>
            <p:txBody>
              <a:bodyPr wrap="square">
                <a:spAutoFit/>
              </a:bodyPr>
              <a:lstStyle/>
              <a:p>
                <a:r>
                  <a:rPr lang="en-US" sz="1600" b="1">
                    <a:latin typeface="Open Sans" pitchFamily="2" charset="0"/>
                    <a:ea typeface="Open Sans" pitchFamily="2" charset="0"/>
                    <a:cs typeface="Open Sans" pitchFamily="2" charset="0"/>
                  </a:rPr>
                  <a:t>Range</a:t>
                </a:r>
                <a:r>
                  <a:rPr lang="en-US" sz="1600">
                    <a:latin typeface="Open Sans" pitchFamily="2" charset="0"/>
                    <a:ea typeface="Open Sans" pitchFamily="2" charset="0"/>
                    <a:cs typeface="Open Sans" pitchFamily="2" charset="0"/>
                  </a:rPr>
                  <a:t>: </a:t>
                </a:r>
                <a14:m>
                  <m:oMath xmlns:m="http://schemas.openxmlformats.org/officeDocument/2006/math">
                    <m:r>
                      <a:rPr lang="en-US" sz="1600" i="1" dirty="0">
                        <a:latin typeface="Cambria Math" panose="02040503050406030204" pitchFamily="18" charset="0"/>
                        <a:ea typeface="Open Sans" pitchFamily="2" charset="0"/>
                        <a:cs typeface="Open Sans" pitchFamily="2" charset="0"/>
                      </a:rPr>
                      <m:t>−</m:t>
                    </m:r>
                    <m:r>
                      <a:rPr lang="en-US" sz="1600" b="0" i="1" dirty="0" smtClean="0">
                        <a:latin typeface="Cambria Math" panose="02040503050406030204" pitchFamily="18" charset="0"/>
                        <a:ea typeface="Open Sans" pitchFamily="2" charset="0"/>
                        <a:cs typeface="Open Sans" pitchFamily="2" charset="0"/>
                      </a:rPr>
                      <m:t>2</m:t>
                    </m:r>
                    <m:r>
                      <a:rPr lang="en-US" sz="1600" i="1" dirty="0">
                        <a:latin typeface="Cambria Math" panose="02040503050406030204" pitchFamily="18" charset="0"/>
                        <a:ea typeface="Open Sans" pitchFamily="2" charset="0"/>
                        <a:cs typeface="Open Sans" pitchFamily="2" charset="0"/>
                      </a:rPr>
                      <m:t>.</m:t>
                    </m:r>
                    <m:r>
                      <a:rPr lang="en-US" sz="1600" b="0" i="1" dirty="0" smtClean="0">
                        <a:latin typeface="Cambria Math" panose="02040503050406030204" pitchFamily="18" charset="0"/>
                        <a:ea typeface="Open Sans" pitchFamily="2" charset="0"/>
                        <a:cs typeface="Open Sans" pitchFamily="2" charset="0"/>
                      </a:rPr>
                      <m:t>5</m:t>
                    </m:r>
                  </m:oMath>
                </a14:m>
                <a:r>
                  <a:rPr lang="en-US" sz="1600">
                    <a:latin typeface="Open Sans" pitchFamily="2" charset="0"/>
                    <a:ea typeface="Open Sans" pitchFamily="2" charset="0"/>
                    <a:cs typeface="Open Sans" pitchFamily="2" charset="0"/>
                  </a:rPr>
                  <a:t> </a:t>
                </a: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Open Sans" pitchFamily="2" charset="0"/>
                      </a:rPr>
                      <m:t>↔</m:t>
                    </m:r>
                  </m:oMath>
                </a14:m>
                <a:r>
                  <a:rPr lang="en-US" sz="1600">
                    <a:latin typeface="Open Sans" pitchFamily="2" charset="0"/>
                    <a:ea typeface="Open Sans" pitchFamily="2" charset="0"/>
                    <a:cs typeface="Open Sans" pitchFamily="2" charset="0"/>
                  </a:rPr>
                  <a:t> </a:t>
                </a:r>
                <a14:m>
                  <m:oMath xmlns:m="http://schemas.openxmlformats.org/officeDocument/2006/math">
                    <m:r>
                      <a:rPr lang="en-US" sz="1600" i="1" dirty="0" smtClean="0">
                        <a:latin typeface="Cambria Math" panose="02040503050406030204" pitchFamily="18" charset="0"/>
                        <a:ea typeface="Open Sans" pitchFamily="2" charset="0"/>
                        <a:cs typeface="Open Sans" pitchFamily="2" charset="0"/>
                      </a:rPr>
                      <m:t>2</m:t>
                    </m:r>
                    <m:r>
                      <a:rPr lang="en-US" sz="1600" i="1" dirty="0">
                        <a:latin typeface="Cambria Math" panose="02040503050406030204" pitchFamily="18" charset="0"/>
                        <a:ea typeface="Open Sans" pitchFamily="2" charset="0"/>
                        <a:cs typeface="Open Sans" pitchFamily="2" charset="0"/>
                      </a:rPr>
                      <m:t>.</m:t>
                    </m:r>
                    <m:r>
                      <a:rPr lang="en-US" sz="1600" b="0" i="1" dirty="0" smtClean="0">
                        <a:latin typeface="Cambria Math" panose="02040503050406030204" pitchFamily="18" charset="0"/>
                        <a:ea typeface="Open Sans" pitchFamily="2" charset="0"/>
                        <a:cs typeface="Open Sans" pitchFamily="2" charset="0"/>
                      </a:rPr>
                      <m:t>5</m:t>
                    </m:r>
                  </m:oMath>
                </a14:m>
                <a:endParaRPr lang="en-US" sz="1600">
                  <a:latin typeface="Open Sans" pitchFamily="2" charset="0"/>
                  <a:ea typeface="Open Sans" pitchFamily="2" charset="0"/>
                  <a:cs typeface="Open Sans" pitchFamily="2" charset="0"/>
                </a:endParaRPr>
              </a:p>
            </p:txBody>
          </p:sp>
        </mc:Choice>
        <mc:Fallback xmlns="">
          <p:sp>
            <p:nvSpPr>
              <p:cNvPr id="18" name="TextBox 17">
                <a:extLst>
                  <a:ext uri="{FF2B5EF4-FFF2-40B4-BE49-F238E27FC236}">
                    <a16:creationId xmlns:a16="http://schemas.microsoft.com/office/drawing/2014/main" id="{8BE5E540-E6E2-111A-545B-58C8317143F5}"/>
                  </a:ext>
                </a:extLst>
              </p:cNvPr>
              <p:cNvSpPr txBox="1">
                <a:spLocks noRot="1" noChangeAspect="1" noMove="1" noResize="1" noEditPoints="1" noAdjustHandles="1" noChangeArrowheads="1" noChangeShapeType="1" noTextEdit="1"/>
              </p:cNvSpPr>
              <p:nvPr/>
            </p:nvSpPr>
            <p:spPr>
              <a:xfrm>
                <a:off x="1027937" y="5127449"/>
                <a:ext cx="2003711" cy="338554"/>
              </a:xfrm>
              <a:prstGeom prst="rect">
                <a:avLst/>
              </a:prstGeom>
              <a:blipFill>
                <a:blip r:embed="rId5"/>
                <a:stretch>
                  <a:fillRect l="-1829" t="-7143" b="-1964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727CA4A4-5F1E-86BD-0D61-F4D30C163204}"/>
              </a:ext>
            </a:extLst>
          </p:cNvPr>
          <p:cNvPicPr>
            <a:picLocks noChangeAspect="1"/>
          </p:cNvPicPr>
          <p:nvPr/>
        </p:nvPicPr>
        <p:blipFill>
          <a:blip r:embed="rId6"/>
          <a:stretch>
            <a:fillRect/>
          </a:stretch>
        </p:blipFill>
        <p:spPr>
          <a:xfrm>
            <a:off x="1542867" y="6208326"/>
            <a:ext cx="649674" cy="649674"/>
          </a:xfrm>
          <a:prstGeom prst="rect">
            <a:avLst/>
          </a:prstGeom>
        </p:spPr>
      </p:pic>
      <p:pic>
        <p:nvPicPr>
          <p:cNvPr id="19" name="Picture 18">
            <a:extLst>
              <a:ext uri="{FF2B5EF4-FFF2-40B4-BE49-F238E27FC236}">
                <a16:creationId xmlns:a16="http://schemas.microsoft.com/office/drawing/2014/main" id="{C604CFE3-C8A8-6A67-0097-261CFBBCD9A5}"/>
              </a:ext>
            </a:extLst>
          </p:cNvPr>
          <p:cNvPicPr>
            <a:picLocks noChangeAspect="1"/>
          </p:cNvPicPr>
          <p:nvPr/>
        </p:nvPicPr>
        <p:blipFill>
          <a:blip r:embed="rId6"/>
          <a:stretch>
            <a:fillRect/>
          </a:stretch>
        </p:blipFill>
        <p:spPr>
          <a:xfrm>
            <a:off x="0" y="6208326"/>
            <a:ext cx="649674" cy="649674"/>
          </a:xfrm>
          <a:prstGeom prst="rect">
            <a:avLst/>
          </a:prstGeom>
        </p:spPr>
      </p:pic>
      <p:sp>
        <p:nvSpPr>
          <p:cNvPr id="20" name="TextBox 19">
            <a:extLst>
              <a:ext uri="{FF2B5EF4-FFF2-40B4-BE49-F238E27FC236}">
                <a16:creationId xmlns:a16="http://schemas.microsoft.com/office/drawing/2014/main" id="{9526BBC3-8B54-1278-5DE3-5954B353C324}"/>
              </a:ext>
            </a:extLst>
          </p:cNvPr>
          <p:cNvSpPr txBox="1"/>
          <p:nvPr/>
        </p:nvSpPr>
        <p:spPr>
          <a:xfrm>
            <a:off x="649674" y="6410052"/>
            <a:ext cx="893193" cy="246221"/>
          </a:xfrm>
          <a:prstGeom prst="rect">
            <a:avLst/>
          </a:prstGeom>
          <a:noFill/>
        </p:spPr>
        <p:txBody>
          <a:bodyPr wrap="none" rtlCol="0">
            <a:spAutoFit/>
          </a:bodyPr>
          <a:lstStyle/>
          <a:p>
            <a:r>
              <a:rPr lang="en-US" sz="1000" b="1" dirty="0">
                <a:latin typeface="Open Sans" pitchFamily="2" charset="0"/>
                <a:ea typeface="Open Sans" pitchFamily="2" charset="0"/>
                <a:cs typeface="Open Sans" pitchFamily="2" charset="0"/>
              </a:rPr>
              <a:t>References</a:t>
            </a:r>
          </a:p>
        </p:txBody>
      </p:sp>
      <p:sp>
        <p:nvSpPr>
          <p:cNvPr id="21" name="TextBox 20">
            <a:extLst>
              <a:ext uri="{FF2B5EF4-FFF2-40B4-BE49-F238E27FC236}">
                <a16:creationId xmlns:a16="http://schemas.microsoft.com/office/drawing/2014/main" id="{0FD0B348-76EB-83CA-C139-92ED4E7D9AD7}"/>
              </a:ext>
            </a:extLst>
          </p:cNvPr>
          <p:cNvSpPr txBox="1"/>
          <p:nvPr/>
        </p:nvSpPr>
        <p:spPr>
          <a:xfrm>
            <a:off x="2192541" y="6333107"/>
            <a:ext cx="877163" cy="400110"/>
          </a:xfrm>
          <a:prstGeom prst="rect">
            <a:avLst/>
          </a:prstGeom>
          <a:noFill/>
        </p:spPr>
        <p:txBody>
          <a:bodyPr wrap="none" rtlCol="0">
            <a:spAutoFit/>
          </a:bodyPr>
          <a:lstStyle/>
          <a:p>
            <a:r>
              <a:rPr lang="en-US" sz="1000" b="1">
                <a:latin typeface="Open Sans" pitchFamily="2" charset="0"/>
                <a:ea typeface="Open Sans" pitchFamily="2" charset="0"/>
                <a:cs typeface="Open Sans" pitchFamily="2" charset="0"/>
              </a:rPr>
              <a:t>Code</a:t>
            </a:r>
          </a:p>
          <a:p>
            <a:r>
              <a:rPr lang="en-US" sz="1000" b="1">
                <a:latin typeface="Open Sans" pitchFamily="2" charset="0"/>
                <a:ea typeface="Open Sans" pitchFamily="2" charset="0"/>
                <a:cs typeface="Open Sans" pitchFamily="2" charset="0"/>
              </a:rPr>
              <a:t>Repository</a:t>
            </a:r>
          </a:p>
        </p:txBody>
      </p:sp>
      <p:sp>
        <p:nvSpPr>
          <p:cNvPr id="22" name="Slide Number Placeholder 21">
            <a:extLst>
              <a:ext uri="{FF2B5EF4-FFF2-40B4-BE49-F238E27FC236}">
                <a16:creationId xmlns:a16="http://schemas.microsoft.com/office/drawing/2014/main" id="{5CF3BDD2-F55D-C930-2E2D-3DD29F6F4FEF}"/>
              </a:ext>
            </a:extLst>
          </p:cNvPr>
          <p:cNvSpPr>
            <a:spLocks noGrp="1"/>
          </p:cNvSpPr>
          <p:nvPr>
            <p:ph type="sldNum" sz="quarter" idx="12"/>
          </p:nvPr>
        </p:nvSpPr>
        <p:spPr/>
        <p:txBody>
          <a:bodyPr/>
          <a:lstStyle/>
          <a:p>
            <a:fld id="{85DF71E5-05EE-B545-A912-245774DC4A47}" type="slidenum">
              <a:rPr lang="en-US" smtClean="0"/>
              <a:t>9</a:t>
            </a:fld>
            <a:endParaRPr lang="en-US"/>
          </a:p>
        </p:txBody>
      </p:sp>
      <p:pic>
        <p:nvPicPr>
          <p:cNvPr id="23" name="Picture 22">
            <a:extLst>
              <a:ext uri="{FF2B5EF4-FFF2-40B4-BE49-F238E27FC236}">
                <a16:creationId xmlns:a16="http://schemas.microsoft.com/office/drawing/2014/main" id="{48B2E8CB-1B77-9B28-EDFC-49E1F8886A69}"/>
              </a:ext>
            </a:extLst>
          </p:cNvPr>
          <p:cNvPicPr>
            <a:picLocks noChangeAspect="1"/>
          </p:cNvPicPr>
          <p:nvPr/>
        </p:nvPicPr>
        <p:blipFill>
          <a:blip r:embed="rId7"/>
          <a:stretch>
            <a:fillRect/>
          </a:stretch>
        </p:blipFill>
        <p:spPr>
          <a:xfrm>
            <a:off x="32554" y="6240880"/>
            <a:ext cx="617120" cy="617120"/>
          </a:xfrm>
          <a:prstGeom prst="rect">
            <a:avLst/>
          </a:prstGeom>
        </p:spPr>
      </p:pic>
    </p:spTree>
    <p:extLst>
      <p:ext uri="{BB962C8B-B14F-4D97-AF65-F5344CB8AC3E}">
        <p14:creationId xmlns:p14="http://schemas.microsoft.com/office/powerpoint/2010/main" val="113247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17"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3288</TotalTime>
  <Words>1208</Words>
  <Application>Microsoft Macintosh PowerPoint</Application>
  <PresentationFormat>Widescreen</PresentationFormat>
  <Paragraphs>370</Paragraphs>
  <Slides>43</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Aptos</vt:lpstr>
      <vt:lpstr>Aptos Display</vt:lpstr>
      <vt:lpstr>Arial</vt:lpstr>
      <vt:lpstr>Avenir Next LT Pro</vt:lpstr>
      <vt:lpstr>Cambria Math</vt:lpstr>
      <vt:lpstr>Courier New</vt:lpstr>
      <vt:lpstr>Open Sans</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satanshu@student.ubc.ca</dc:creator>
  <cp:lastModifiedBy>satanshu@student.ubc.ca</cp:lastModifiedBy>
  <cp:revision>1</cp:revision>
  <dcterms:created xsi:type="dcterms:W3CDTF">2024-04-26T00:46:17Z</dcterms:created>
  <dcterms:modified xsi:type="dcterms:W3CDTF">2024-04-29T14:05:57Z</dcterms:modified>
</cp:coreProperties>
</file>